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71" r:id="rId2"/>
    <p:sldId id="272" r:id="rId3"/>
    <p:sldId id="273" r:id="rId4"/>
    <p:sldId id="259" r:id="rId5"/>
    <p:sldId id="260" r:id="rId6"/>
    <p:sldId id="261" r:id="rId7"/>
    <p:sldId id="262" r:id="rId8"/>
    <p:sldId id="263" r:id="rId9"/>
    <p:sldId id="264" r:id="rId10"/>
    <p:sldId id="274" r:id="rId11"/>
    <p:sldId id="275" r:id="rId12"/>
  </p:sldIdLst>
  <p:sldSz cx="12192000" cy="6858000"/>
  <p:notesSz cx="6858000" cy="9144000"/>
  <p:embeddedFontLst>
    <p:embeddedFont>
      <p:font typeface="Canva Sans" panose="020B0604020202020204" charset="0"/>
      <p:regular r:id="rId14"/>
    </p:embeddedFont>
    <p:embeddedFont>
      <p:font typeface="Canva Sans Bold" panose="020B0604020202020204" charset="0"/>
      <p:regular r:id="rId15"/>
    </p:embeddedFont>
    <p:embeddedFont>
      <p:font typeface="Open Sans" panose="020B0606030504020204" pitchFamily="34" charset="0"/>
      <p:regular r:id="rId16"/>
      <p:bold r:id="rId17"/>
      <p:italic r:id="rId18"/>
      <p:boldItalic r:id="rId19"/>
    </p:embeddedFont>
    <p:embeddedFont>
      <p:font typeface="Press Start 2P" panose="020B0604020202020204" charset="0"/>
      <p:regular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A64545-62DC-43AE-BC74-6604D3000A4E}" v="8" dt="2025-07-08T11:36:55.7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50A64545-62DC-43AE-BC74-6604D3000A4E}"/>
    <pc:docChg chg="undo custSel addSld delSld modSld">
      <pc:chgData name="Constantinos Tsouris" userId="28c59844-dd9a-4e5b-b44b-35d2a831d198" providerId="ADAL" clId="{50A64545-62DC-43AE-BC74-6604D3000A4E}" dt="2025-07-08T11:41:00.861" v="293" actId="20577"/>
      <pc:docMkLst>
        <pc:docMk/>
      </pc:docMkLst>
      <pc:sldChg chg="del">
        <pc:chgData name="Constantinos Tsouris" userId="28c59844-dd9a-4e5b-b44b-35d2a831d198" providerId="ADAL" clId="{50A64545-62DC-43AE-BC74-6604D3000A4E}" dt="2025-07-08T11:32:55.549" v="4" actId="47"/>
        <pc:sldMkLst>
          <pc:docMk/>
          <pc:sldMk cId="0" sldId="256"/>
        </pc:sldMkLst>
      </pc:sldChg>
      <pc:sldChg chg="del">
        <pc:chgData name="Constantinos Tsouris" userId="28c59844-dd9a-4e5b-b44b-35d2a831d198" providerId="ADAL" clId="{50A64545-62DC-43AE-BC74-6604D3000A4E}" dt="2025-07-08T11:34:00.859" v="88" actId="47"/>
        <pc:sldMkLst>
          <pc:docMk/>
          <pc:sldMk cId="0" sldId="257"/>
        </pc:sldMkLst>
      </pc:sldChg>
      <pc:sldChg chg="modSp del mod">
        <pc:chgData name="Constantinos Tsouris" userId="28c59844-dd9a-4e5b-b44b-35d2a831d198" providerId="ADAL" clId="{50A64545-62DC-43AE-BC74-6604D3000A4E}" dt="2025-07-08T11:36:37.573" v="289" actId="47"/>
        <pc:sldMkLst>
          <pc:docMk/>
          <pc:sldMk cId="0" sldId="258"/>
        </pc:sldMkLst>
        <pc:spChg chg="mod">
          <ac:chgData name="Constantinos Tsouris" userId="28c59844-dd9a-4e5b-b44b-35d2a831d198" providerId="ADAL" clId="{50A64545-62DC-43AE-BC74-6604D3000A4E}" dt="2025-07-08T11:36:14.931" v="285" actId="20577"/>
          <ac:spMkLst>
            <pc:docMk/>
            <pc:sldMk cId="0" sldId="258"/>
            <ac:spMk id="98" creationId="{00000000-0000-0000-0000-000000000000}"/>
          </ac:spMkLst>
        </pc:spChg>
      </pc:sldChg>
      <pc:sldChg chg="modSp mod">
        <pc:chgData name="Constantinos Tsouris" userId="28c59844-dd9a-4e5b-b44b-35d2a831d198" providerId="ADAL" clId="{50A64545-62DC-43AE-BC74-6604D3000A4E}" dt="2025-07-08T11:32:53.008" v="2" actId="27636"/>
        <pc:sldMkLst>
          <pc:docMk/>
          <pc:sldMk cId="0" sldId="259"/>
        </pc:sldMkLst>
        <pc:spChg chg="mod">
          <ac:chgData name="Constantinos Tsouris" userId="28c59844-dd9a-4e5b-b44b-35d2a831d198" providerId="ADAL" clId="{50A64545-62DC-43AE-BC74-6604D3000A4E}" dt="2025-07-08T11:32:53.008" v="2" actId="27636"/>
          <ac:spMkLst>
            <pc:docMk/>
            <pc:sldMk cId="0" sldId="259"/>
            <ac:spMk id="104" creationId="{00000000-0000-0000-0000-000000000000}"/>
          </ac:spMkLst>
        </pc:spChg>
      </pc:sldChg>
      <pc:sldChg chg="modSp mod">
        <pc:chgData name="Constantinos Tsouris" userId="28c59844-dd9a-4e5b-b44b-35d2a831d198" providerId="ADAL" clId="{50A64545-62DC-43AE-BC74-6604D3000A4E}" dt="2025-07-08T11:32:53.079" v="3" actId="27636"/>
        <pc:sldMkLst>
          <pc:docMk/>
          <pc:sldMk cId="0" sldId="261"/>
        </pc:sldMkLst>
        <pc:spChg chg="mod">
          <ac:chgData name="Constantinos Tsouris" userId="28c59844-dd9a-4e5b-b44b-35d2a831d198" providerId="ADAL" clId="{50A64545-62DC-43AE-BC74-6604D3000A4E}" dt="2025-07-08T11:32:53.079" v="3" actId="27636"/>
          <ac:spMkLst>
            <pc:docMk/>
            <pc:sldMk cId="0" sldId="261"/>
            <ac:spMk id="118" creationId="{00000000-0000-0000-0000-000000000000}"/>
          </ac:spMkLst>
        </pc:spChg>
      </pc:sldChg>
      <pc:sldChg chg="modSp mod">
        <pc:chgData name="Constantinos Tsouris" userId="28c59844-dd9a-4e5b-b44b-35d2a831d198" providerId="ADAL" clId="{50A64545-62DC-43AE-BC74-6604D3000A4E}" dt="2025-07-08T11:41:00.861" v="293" actId="20577"/>
        <pc:sldMkLst>
          <pc:docMk/>
          <pc:sldMk cId="0" sldId="264"/>
        </pc:sldMkLst>
        <pc:spChg chg="mod">
          <ac:chgData name="Constantinos Tsouris" userId="28c59844-dd9a-4e5b-b44b-35d2a831d198" providerId="ADAL" clId="{50A64545-62DC-43AE-BC74-6604D3000A4E}" dt="2025-07-08T11:41:00.861" v="293" actId="20577"/>
          <ac:spMkLst>
            <pc:docMk/>
            <pc:sldMk cId="0" sldId="264"/>
            <ac:spMk id="140" creationId="{00000000-0000-0000-0000-000000000000}"/>
          </ac:spMkLst>
        </pc:spChg>
      </pc:sldChg>
      <pc:sldChg chg="del">
        <pc:chgData name="Constantinos Tsouris" userId="28c59844-dd9a-4e5b-b44b-35d2a831d198" providerId="ADAL" clId="{50A64545-62DC-43AE-BC74-6604D3000A4E}" dt="2025-07-08T11:36:58.262" v="291" actId="47"/>
        <pc:sldMkLst>
          <pc:docMk/>
          <pc:sldMk cId="0" sldId="269"/>
        </pc:sldMkLst>
      </pc:sldChg>
      <pc:sldChg chg="del">
        <pc:chgData name="Constantinos Tsouris" userId="28c59844-dd9a-4e5b-b44b-35d2a831d198" providerId="ADAL" clId="{50A64545-62DC-43AE-BC74-6604D3000A4E}" dt="2025-07-08T11:36:58.262" v="291" actId="47"/>
        <pc:sldMkLst>
          <pc:docMk/>
          <pc:sldMk cId="0" sldId="270"/>
        </pc:sldMkLst>
      </pc:sldChg>
      <pc:sldChg chg="add">
        <pc:chgData name="Constantinos Tsouris" userId="28c59844-dd9a-4e5b-b44b-35d2a831d198" providerId="ADAL" clId="{50A64545-62DC-43AE-BC74-6604D3000A4E}" dt="2025-07-08T11:32:52.663" v="0"/>
        <pc:sldMkLst>
          <pc:docMk/>
          <pc:sldMk cId="0" sldId="271"/>
        </pc:sldMkLst>
      </pc:sldChg>
      <pc:sldChg chg="modSp add mod">
        <pc:chgData name="Constantinos Tsouris" userId="28c59844-dd9a-4e5b-b44b-35d2a831d198" providerId="ADAL" clId="{50A64545-62DC-43AE-BC74-6604D3000A4E}" dt="2025-07-08T11:33:39.449" v="87" actId="20577"/>
        <pc:sldMkLst>
          <pc:docMk/>
          <pc:sldMk cId="0" sldId="272"/>
        </pc:sldMkLst>
        <pc:spChg chg="mod">
          <ac:chgData name="Constantinos Tsouris" userId="28c59844-dd9a-4e5b-b44b-35d2a831d198" providerId="ADAL" clId="{50A64545-62DC-43AE-BC74-6604D3000A4E}" dt="2025-07-08T11:33:25.185" v="52" actId="20577"/>
          <ac:spMkLst>
            <pc:docMk/>
            <pc:sldMk cId="0" sldId="272"/>
            <ac:spMk id="124" creationId="{00000000-0000-0000-0000-000000000000}"/>
          </ac:spMkLst>
        </pc:spChg>
        <pc:spChg chg="mod">
          <ac:chgData name="Constantinos Tsouris" userId="28c59844-dd9a-4e5b-b44b-35d2a831d198" providerId="ADAL" clId="{50A64545-62DC-43AE-BC74-6604D3000A4E}" dt="2025-07-08T11:33:39.449" v="87" actId="20577"/>
          <ac:spMkLst>
            <pc:docMk/>
            <pc:sldMk cId="0" sldId="272"/>
            <ac:spMk id="127" creationId="{00000000-0000-0000-0000-000000000000}"/>
          </ac:spMkLst>
        </pc:spChg>
      </pc:sldChg>
      <pc:sldChg chg="addSp delSp modSp add mod">
        <pc:chgData name="Constantinos Tsouris" userId="28c59844-dd9a-4e5b-b44b-35d2a831d198" providerId="ADAL" clId="{50A64545-62DC-43AE-BC74-6604D3000A4E}" dt="2025-07-08T11:36:33.551" v="288" actId="1076"/>
        <pc:sldMkLst>
          <pc:docMk/>
          <pc:sldMk cId="0" sldId="273"/>
        </pc:sldMkLst>
        <pc:spChg chg="add mod">
          <ac:chgData name="Constantinos Tsouris" userId="28c59844-dd9a-4e5b-b44b-35d2a831d198" providerId="ADAL" clId="{50A64545-62DC-43AE-BC74-6604D3000A4E}" dt="2025-07-08T11:34:41.443" v="92"/>
          <ac:spMkLst>
            <pc:docMk/>
            <pc:sldMk cId="0" sldId="273"/>
            <ac:spMk id="2" creationId="{2E8C0DEB-86D2-36B6-CC57-DF16EE424054}"/>
          </ac:spMkLst>
        </pc:spChg>
        <pc:picChg chg="add del mod">
          <ac:chgData name="Constantinos Tsouris" userId="28c59844-dd9a-4e5b-b44b-35d2a831d198" providerId="ADAL" clId="{50A64545-62DC-43AE-BC74-6604D3000A4E}" dt="2025-07-08T11:36:28.259" v="286" actId="478"/>
          <ac:picMkLst>
            <pc:docMk/>
            <pc:sldMk cId="0" sldId="273"/>
            <ac:picMk id="3" creationId="{914A8BF6-88B0-E593-6E11-E376CB927B7E}"/>
          </ac:picMkLst>
        </pc:picChg>
        <pc:picChg chg="add mod">
          <ac:chgData name="Constantinos Tsouris" userId="28c59844-dd9a-4e5b-b44b-35d2a831d198" providerId="ADAL" clId="{50A64545-62DC-43AE-BC74-6604D3000A4E}" dt="2025-07-08T11:36:33.551" v="288" actId="1076"/>
          <ac:picMkLst>
            <pc:docMk/>
            <pc:sldMk cId="0" sldId="273"/>
            <ac:picMk id="4" creationId="{45EA98B6-D95E-DE92-2DD5-4CFE458ADEFE}"/>
          </ac:picMkLst>
        </pc:picChg>
        <pc:picChg chg="del">
          <ac:chgData name="Constantinos Tsouris" userId="28c59844-dd9a-4e5b-b44b-35d2a831d198" providerId="ADAL" clId="{50A64545-62DC-43AE-BC74-6604D3000A4E}" dt="2025-07-08T11:34:38.311" v="90" actId="478"/>
          <ac:picMkLst>
            <pc:docMk/>
            <pc:sldMk cId="0" sldId="273"/>
            <ac:picMk id="19" creationId="{3DE9B791-3F8B-B260-56F3-6BCCAB7E73C2}"/>
          </ac:picMkLst>
        </pc:picChg>
      </pc:sldChg>
      <pc:sldChg chg="add">
        <pc:chgData name="Constantinos Tsouris" userId="28c59844-dd9a-4e5b-b44b-35d2a831d198" providerId="ADAL" clId="{50A64545-62DC-43AE-BC74-6604D3000A4E}" dt="2025-07-08T11:36:55.753" v="290"/>
        <pc:sldMkLst>
          <pc:docMk/>
          <pc:sldMk cId="2701279501" sldId="274"/>
        </pc:sldMkLst>
      </pc:sldChg>
      <pc:sldChg chg="add">
        <pc:chgData name="Constantinos Tsouris" userId="28c59844-dd9a-4e5b-b44b-35d2a831d198" providerId="ADAL" clId="{50A64545-62DC-43AE-BC74-6604D3000A4E}" dt="2025-07-08T11:36:55.753" v="290"/>
        <pc:sldMkLst>
          <pc:docMk/>
          <pc:sldMk cId="0" sldId="275"/>
        </pc:sldMkLst>
      </pc:sldChg>
      <pc:sldMasterChg chg="delSldLayout">
        <pc:chgData name="Constantinos Tsouris" userId="28c59844-dd9a-4e5b-b44b-35d2a831d198" providerId="ADAL" clId="{50A64545-62DC-43AE-BC74-6604D3000A4E}" dt="2025-07-08T11:36:58.262" v="291" actId="47"/>
        <pc:sldMasterMkLst>
          <pc:docMk/>
          <pc:sldMasterMk cId="0" sldId="2147483648"/>
        </pc:sldMasterMkLst>
        <pc:sldLayoutChg chg="del">
          <pc:chgData name="Constantinos Tsouris" userId="28c59844-dd9a-4e5b-b44b-35d2a831d198" providerId="ADAL" clId="{50A64545-62DC-43AE-BC74-6604D3000A4E}" dt="2025-07-08T11:34:00.859" v="88" actId="47"/>
          <pc:sldLayoutMkLst>
            <pc:docMk/>
            <pc:sldMasterMk cId="0" sldId="2147483648"/>
            <pc:sldLayoutMk cId="0" sldId="2147483649"/>
          </pc:sldLayoutMkLst>
        </pc:sldLayoutChg>
        <pc:sldLayoutChg chg="del">
          <pc:chgData name="Constantinos Tsouris" userId="28c59844-dd9a-4e5b-b44b-35d2a831d198" providerId="ADAL" clId="{50A64545-62DC-43AE-BC74-6604D3000A4E}" dt="2025-07-08T11:36:37.573" v="289" actId="47"/>
          <pc:sldLayoutMkLst>
            <pc:docMk/>
            <pc:sldMasterMk cId="0" sldId="2147483648"/>
            <pc:sldLayoutMk cId="0" sldId="2147483650"/>
          </pc:sldLayoutMkLst>
        </pc:sldLayoutChg>
        <pc:sldLayoutChg chg="del">
          <pc:chgData name="Constantinos Tsouris" userId="28c59844-dd9a-4e5b-b44b-35d2a831d198" providerId="ADAL" clId="{50A64545-62DC-43AE-BC74-6604D3000A4E}" dt="2025-07-08T11:36:58.262" v="291" actId="47"/>
          <pc:sldLayoutMkLst>
            <pc:docMk/>
            <pc:sldMasterMk cId="0" sldId="2147483648"/>
            <pc:sldLayoutMk cId="0" sldId="2147483655"/>
          </pc:sldLayoutMkLst>
        </pc:sldLayoutChg>
        <pc:sldLayoutChg chg="del">
          <pc:chgData name="Constantinos Tsouris" userId="28c59844-dd9a-4e5b-b44b-35d2a831d198" providerId="ADAL" clId="{50A64545-62DC-43AE-BC74-6604D3000A4E}" dt="2025-07-08T11:36:58.262" v="29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D61B6C-B6E0-4A17-8CE1-F1CE07B525E0}"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GB"/>
        </a:p>
      </dgm:t>
    </dgm:pt>
    <dgm:pt modelId="{F30DCE41-EA47-42B0-A61F-DC73E2FA35BA}">
      <dgm:prSet phldrT="[Text]"/>
      <dgm:spPr/>
      <dgm:t>
        <a:bodyPr/>
        <a:lstStyle/>
        <a:p>
          <a:r>
            <a:rPr lang="el" dirty="0"/>
            <a:t>🤝 Κοινή Ταυτότητα</a:t>
          </a:r>
        </a:p>
      </dgm:t>
    </dgm:pt>
    <dgm:pt modelId="{D57D1857-DDB2-4B12-95DE-328649986C73}" type="parTrans" cxnId="{B6C70113-9E09-4152-8596-E4798AAE9262}">
      <dgm:prSet/>
      <dgm:spPr/>
      <dgm:t>
        <a:bodyPr/>
        <a:lstStyle/>
        <a:p>
          <a:endParaRPr lang="en-GB"/>
        </a:p>
      </dgm:t>
    </dgm:pt>
    <dgm:pt modelId="{A329FC9E-3E6B-4E04-ACF9-66C654A3F0D3}" type="sibTrans" cxnId="{B6C70113-9E09-4152-8596-E4798AAE9262}">
      <dgm:prSet/>
      <dgm:spPr/>
      <dgm:t>
        <a:bodyPr/>
        <a:lstStyle/>
        <a:p>
          <a:endParaRPr lang="en-GB"/>
        </a:p>
      </dgm:t>
    </dgm:pt>
    <dgm:pt modelId="{FDF4E6CA-53C9-4915-BFDB-D9D5265B312F}">
      <dgm:prSet/>
      <dgm:spPr/>
      <dgm:t>
        <a:bodyPr/>
        <a:lstStyle/>
        <a:p>
          <a:r>
            <a:rPr lang="el" dirty="0"/>
            <a:t>💬 Κοινωνική αλληλεπίδραση</a:t>
          </a:r>
        </a:p>
      </dgm:t>
    </dgm:pt>
    <dgm:pt modelId="{45F074AE-D067-425D-9426-30525392690B}" type="parTrans" cxnId="{22DE1BA1-75A9-4253-83C5-CB5D44E9E0D0}">
      <dgm:prSet/>
      <dgm:spPr/>
      <dgm:t>
        <a:bodyPr/>
        <a:lstStyle/>
        <a:p>
          <a:endParaRPr lang="en-GB"/>
        </a:p>
      </dgm:t>
    </dgm:pt>
    <dgm:pt modelId="{E78A87B5-CCE9-4F4B-81E9-CB2258E67E59}" type="sibTrans" cxnId="{22DE1BA1-75A9-4253-83C5-CB5D44E9E0D0}">
      <dgm:prSet/>
      <dgm:spPr/>
      <dgm:t>
        <a:bodyPr/>
        <a:lstStyle/>
        <a:p>
          <a:endParaRPr lang="en-GB"/>
        </a:p>
      </dgm:t>
    </dgm:pt>
    <dgm:pt modelId="{8A98C201-D818-41EF-A511-48B4A13F2458}">
      <dgm:prSet/>
      <dgm:spPr/>
      <dgm:t>
        <a:bodyPr/>
        <a:lstStyle/>
        <a:p>
          <a:r>
            <a:rPr lang="el" dirty="0"/>
            <a:t>🧩 Αμοιβαία Υποστήριξη</a:t>
          </a:r>
        </a:p>
      </dgm:t>
    </dgm:pt>
    <dgm:pt modelId="{6000FA0D-5C6F-4696-A556-29F63A34051E}" type="parTrans" cxnId="{2340570B-781C-4C60-9170-B95E334E981F}">
      <dgm:prSet/>
      <dgm:spPr/>
      <dgm:t>
        <a:bodyPr/>
        <a:lstStyle/>
        <a:p>
          <a:endParaRPr lang="en-GB"/>
        </a:p>
      </dgm:t>
    </dgm:pt>
    <dgm:pt modelId="{43796BD4-899E-4C4A-8B71-551166B7F3F3}" type="sibTrans" cxnId="{2340570B-781C-4C60-9170-B95E334E981F}">
      <dgm:prSet/>
      <dgm:spPr/>
      <dgm:t>
        <a:bodyPr/>
        <a:lstStyle/>
        <a:p>
          <a:endParaRPr lang="en-GB"/>
        </a:p>
      </dgm:t>
    </dgm:pt>
    <dgm:pt modelId="{4AAF44BD-30FA-4117-9839-546A482CD6E4}">
      <dgm:prSet/>
      <dgm:spPr/>
      <dgm:t>
        <a:bodyPr/>
        <a:lstStyle/>
        <a:p>
          <a:r>
            <a:rPr lang="el"/>
            <a:t>🏡 Αίσθημα του ανήκειν</a:t>
          </a:r>
        </a:p>
      </dgm:t>
    </dgm:pt>
    <dgm:pt modelId="{582B60C2-61AE-40D1-877C-F98E3A3A3F98}" type="parTrans" cxnId="{A95F5B4F-D2AF-4A37-92E1-C1656CEBE7F3}">
      <dgm:prSet/>
      <dgm:spPr/>
      <dgm:t>
        <a:bodyPr/>
        <a:lstStyle/>
        <a:p>
          <a:endParaRPr lang="en-GB"/>
        </a:p>
      </dgm:t>
    </dgm:pt>
    <dgm:pt modelId="{0E2EFCF9-75E5-453F-ACC1-3C1820AFFE93}" type="sibTrans" cxnId="{A95F5B4F-D2AF-4A37-92E1-C1656CEBE7F3}">
      <dgm:prSet/>
      <dgm:spPr/>
      <dgm:t>
        <a:bodyPr/>
        <a:lstStyle/>
        <a:p>
          <a:endParaRPr lang="en-GB"/>
        </a:p>
      </dgm:t>
    </dgm:pt>
    <dgm:pt modelId="{9506272A-47EF-4059-9A90-009CA4743BBB}">
      <dgm:prSet/>
      <dgm:spPr/>
      <dgm:t>
        <a:bodyPr/>
        <a:lstStyle/>
        <a:p>
          <a:r>
            <a:rPr lang="el"/>
            <a:t>📜 Κοινές παραδόσεις</a:t>
          </a:r>
        </a:p>
      </dgm:t>
    </dgm:pt>
    <dgm:pt modelId="{3075F984-4299-4CC2-9B5D-DB1CD73C2B7E}" type="parTrans" cxnId="{C1B26EEE-944F-4210-9BA9-BDEB9DA18276}">
      <dgm:prSet/>
      <dgm:spPr/>
      <dgm:t>
        <a:bodyPr/>
        <a:lstStyle/>
        <a:p>
          <a:endParaRPr lang="en-GB"/>
        </a:p>
      </dgm:t>
    </dgm:pt>
    <dgm:pt modelId="{754D0885-083E-4F92-BF91-A974B9F9631B}" type="sibTrans" cxnId="{C1B26EEE-944F-4210-9BA9-BDEB9DA18276}">
      <dgm:prSet/>
      <dgm:spPr/>
      <dgm:t>
        <a:bodyPr/>
        <a:lstStyle/>
        <a:p>
          <a:endParaRPr lang="en-GB"/>
        </a:p>
      </dgm:t>
    </dgm:pt>
    <dgm:pt modelId="{693A2FB6-CD62-49F9-BDF7-83A777C9A53E}">
      <dgm:prSet/>
      <dgm:spPr/>
      <dgm:t>
        <a:bodyPr/>
        <a:lstStyle/>
        <a:p>
          <a:r>
            <a:rPr lang="el"/>
            <a:t>🧠 Συλλογική Λήψη Αποφάσεων</a:t>
          </a:r>
        </a:p>
      </dgm:t>
    </dgm:pt>
    <dgm:pt modelId="{7A89C5A2-CB76-4680-A6D2-1972F446E66A}" type="parTrans" cxnId="{167039A1-8815-420B-A371-50AD69FE9960}">
      <dgm:prSet/>
      <dgm:spPr/>
      <dgm:t>
        <a:bodyPr/>
        <a:lstStyle/>
        <a:p>
          <a:endParaRPr lang="en-GB"/>
        </a:p>
      </dgm:t>
    </dgm:pt>
    <dgm:pt modelId="{928B2745-ADFC-4317-85C8-44931FFD878A}" type="sibTrans" cxnId="{167039A1-8815-420B-A371-50AD69FE9960}">
      <dgm:prSet/>
      <dgm:spPr/>
      <dgm:t>
        <a:bodyPr/>
        <a:lstStyle/>
        <a:p>
          <a:endParaRPr lang="en-GB"/>
        </a:p>
      </dgm:t>
    </dgm:pt>
    <dgm:pt modelId="{D5054F2B-FD88-41A3-BAE3-0CC0B2064F5B}">
      <dgm:prSet/>
      <dgm:spPr/>
      <dgm:t>
        <a:bodyPr/>
        <a:lstStyle/>
        <a:p>
          <a:r>
            <a:rPr lang="el"/>
            <a:t>🌍 Γεωγραφική ή Ψηφιακή Σύνδεση</a:t>
          </a:r>
        </a:p>
      </dgm:t>
    </dgm:pt>
    <dgm:pt modelId="{6EEF53FA-2FC1-403A-9E9C-DD45DFB1ED60}" type="parTrans" cxnId="{F473244A-984B-4917-B0ED-AAEF301F1F34}">
      <dgm:prSet/>
      <dgm:spPr/>
      <dgm:t>
        <a:bodyPr/>
        <a:lstStyle/>
        <a:p>
          <a:endParaRPr lang="en-GB"/>
        </a:p>
      </dgm:t>
    </dgm:pt>
    <dgm:pt modelId="{280EB6B6-F80F-45C6-9FE7-F6BBC77C3E1A}" type="sibTrans" cxnId="{F473244A-984B-4917-B0ED-AAEF301F1F34}">
      <dgm:prSet/>
      <dgm:spPr/>
      <dgm:t>
        <a:bodyPr/>
        <a:lstStyle/>
        <a:p>
          <a:endParaRPr lang="en-GB"/>
        </a:p>
      </dgm:t>
    </dgm:pt>
    <dgm:pt modelId="{162C985E-1415-4455-A0CE-DEA1DA62217F}" type="pres">
      <dgm:prSet presAssocID="{12D61B6C-B6E0-4A17-8CE1-F1CE07B525E0}" presName="Name0" presStyleCnt="0">
        <dgm:presLayoutVars>
          <dgm:chMax/>
          <dgm:chPref/>
          <dgm:dir/>
        </dgm:presLayoutVars>
      </dgm:prSet>
      <dgm:spPr/>
    </dgm:pt>
    <dgm:pt modelId="{7FB52F80-093D-4572-8B2F-CFFDAC9D4E70}" type="pres">
      <dgm:prSet presAssocID="{F30DCE41-EA47-42B0-A61F-DC73E2FA35BA}" presName="parenttextcomposite" presStyleCnt="0"/>
      <dgm:spPr/>
    </dgm:pt>
    <dgm:pt modelId="{4EB93B94-D08A-4B35-B91B-7D6E26B959DE}" type="pres">
      <dgm:prSet presAssocID="{F30DCE41-EA47-42B0-A61F-DC73E2FA35BA}" presName="parenttext" presStyleLbl="revTx" presStyleIdx="0" presStyleCnt="7">
        <dgm:presLayoutVars>
          <dgm:chMax/>
          <dgm:chPref val="2"/>
          <dgm:bulletEnabled val="1"/>
        </dgm:presLayoutVars>
      </dgm:prSet>
      <dgm:spPr/>
    </dgm:pt>
    <dgm:pt modelId="{1963B8B6-E2C2-4B33-AE6F-31B1655EFA88}" type="pres">
      <dgm:prSet presAssocID="{F30DCE41-EA47-42B0-A61F-DC73E2FA35BA}" presName="parallelogramComposite" presStyleCnt="0"/>
      <dgm:spPr/>
    </dgm:pt>
    <dgm:pt modelId="{DE6A0ACC-BCEB-4908-866F-32C7C6F926C4}" type="pres">
      <dgm:prSet presAssocID="{F30DCE41-EA47-42B0-A61F-DC73E2FA35BA}" presName="parallelogram1" presStyleLbl="alignNode1" presStyleIdx="0" presStyleCnt="49"/>
      <dgm:spPr/>
    </dgm:pt>
    <dgm:pt modelId="{F0AEF049-BD2F-44FB-9EE1-21AE958BB5DE}" type="pres">
      <dgm:prSet presAssocID="{F30DCE41-EA47-42B0-A61F-DC73E2FA35BA}" presName="parallelogram2" presStyleLbl="alignNode1" presStyleIdx="1" presStyleCnt="49"/>
      <dgm:spPr/>
    </dgm:pt>
    <dgm:pt modelId="{29224674-888C-4708-9C7D-D945B4D76F63}" type="pres">
      <dgm:prSet presAssocID="{F30DCE41-EA47-42B0-A61F-DC73E2FA35BA}" presName="parallelogram3" presStyleLbl="alignNode1" presStyleIdx="2" presStyleCnt="49"/>
      <dgm:spPr/>
    </dgm:pt>
    <dgm:pt modelId="{0FFB4CC7-7CC4-48A4-847C-C87AC46F9BBC}" type="pres">
      <dgm:prSet presAssocID="{F30DCE41-EA47-42B0-A61F-DC73E2FA35BA}" presName="parallelogram4" presStyleLbl="alignNode1" presStyleIdx="3" presStyleCnt="49"/>
      <dgm:spPr/>
    </dgm:pt>
    <dgm:pt modelId="{33314506-1F7F-47EC-91D9-95BADB0039BE}" type="pres">
      <dgm:prSet presAssocID="{F30DCE41-EA47-42B0-A61F-DC73E2FA35BA}" presName="parallelogram5" presStyleLbl="alignNode1" presStyleIdx="4" presStyleCnt="49"/>
      <dgm:spPr/>
    </dgm:pt>
    <dgm:pt modelId="{0794F57F-37F9-4E2B-96AA-452EDD1AA6FF}" type="pres">
      <dgm:prSet presAssocID="{F30DCE41-EA47-42B0-A61F-DC73E2FA35BA}" presName="parallelogram6" presStyleLbl="alignNode1" presStyleIdx="5" presStyleCnt="49"/>
      <dgm:spPr/>
    </dgm:pt>
    <dgm:pt modelId="{4D664320-5BF8-4DEF-A208-39B06DFA5E6F}" type="pres">
      <dgm:prSet presAssocID="{F30DCE41-EA47-42B0-A61F-DC73E2FA35BA}" presName="parallelogram7" presStyleLbl="alignNode1" presStyleIdx="6" presStyleCnt="49"/>
      <dgm:spPr/>
    </dgm:pt>
    <dgm:pt modelId="{B46E82DD-9930-4AD6-B6EE-6EB4619EE0AD}" type="pres">
      <dgm:prSet presAssocID="{A329FC9E-3E6B-4E04-ACF9-66C654A3F0D3}" presName="sibTrans" presStyleCnt="0"/>
      <dgm:spPr/>
    </dgm:pt>
    <dgm:pt modelId="{A1C06B99-87BB-44EC-9D47-87DF9F59A7D3}" type="pres">
      <dgm:prSet presAssocID="{FDF4E6CA-53C9-4915-BFDB-D9D5265B312F}" presName="parenttextcomposite" presStyleCnt="0"/>
      <dgm:spPr/>
    </dgm:pt>
    <dgm:pt modelId="{BFD11926-EFA1-4063-958C-C4A21CE63017}" type="pres">
      <dgm:prSet presAssocID="{FDF4E6CA-53C9-4915-BFDB-D9D5265B312F}" presName="parenttext" presStyleLbl="revTx" presStyleIdx="1" presStyleCnt="7">
        <dgm:presLayoutVars>
          <dgm:chMax/>
          <dgm:chPref val="2"/>
          <dgm:bulletEnabled val="1"/>
        </dgm:presLayoutVars>
      </dgm:prSet>
      <dgm:spPr/>
    </dgm:pt>
    <dgm:pt modelId="{8891B560-54F9-4E36-9844-A8E16C07388E}" type="pres">
      <dgm:prSet presAssocID="{FDF4E6CA-53C9-4915-BFDB-D9D5265B312F}" presName="parallelogramComposite" presStyleCnt="0"/>
      <dgm:spPr/>
    </dgm:pt>
    <dgm:pt modelId="{E7FFA103-10A9-43F1-8F95-E6B902045DB3}" type="pres">
      <dgm:prSet presAssocID="{FDF4E6CA-53C9-4915-BFDB-D9D5265B312F}" presName="parallelogram1" presStyleLbl="alignNode1" presStyleIdx="7" presStyleCnt="49"/>
      <dgm:spPr/>
    </dgm:pt>
    <dgm:pt modelId="{CEC6307A-84F9-4DC0-B22B-98DAE53259D2}" type="pres">
      <dgm:prSet presAssocID="{FDF4E6CA-53C9-4915-BFDB-D9D5265B312F}" presName="parallelogram2" presStyleLbl="alignNode1" presStyleIdx="8" presStyleCnt="49"/>
      <dgm:spPr/>
    </dgm:pt>
    <dgm:pt modelId="{907F9AC1-0D2B-47EF-8816-F26748533631}" type="pres">
      <dgm:prSet presAssocID="{FDF4E6CA-53C9-4915-BFDB-D9D5265B312F}" presName="parallelogram3" presStyleLbl="alignNode1" presStyleIdx="9" presStyleCnt="49"/>
      <dgm:spPr/>
    </dgm:pt>
    <dgm:pt modelId="{1ECA5A05-BB14-41FD-B92A-D24CB51B74F3}" type="pres">
      <dgm:prSet presAssocID="{FDF4E6CA-53C9-4915-BFDB-D9D5265B312F}" presName="parallelogram4" presStyleLbl="alignNode1" presStyleIdx="10" presStyleCnt="49"/>
      <dgm:spPr/>
    </dgm:pt>
    <dgm:pt modelId="{09EE620E-74CA-40EB-9792-C2E3CE6B764F}" type="pres">
      <dgm:prSet presAssocID="{FDF4E6CA-53C9-4915-BFDB-D9D5265B312F}" presName="parallelogram5" presStyleLbl="alignNode1" presStyleIdx="11" presStyleCnt="49"/>
      <dgm:spPr/>
    </dgm:pt>
    <dgm:pt modelId="{0F1F8A37-FD40-44B6-B117-50A3188F098A}" type="pres">
      <dgm:prSet presAssocID="{FDF4E6CA-53C9-4915-BFDB-D9D5265B312F}" presName="parallelogram6" presStyleLbl="alignNode1" presStyleIdx="12" presStyleCnt="49"/>
      <dgm:spPr/>
    </dgm:pt>
    <dgm:pt modelId="{E8C0D9D2-87E1-4B01-89E8-DECAB65CFBBD}" type="pres">
      <dgm:prSet presAssocID="{FDF4E6CA-53C9-4915-BFDB-D9D5265B312F}" presName="parallelogram7" presStyleLbl="alignNode1" presStyleIdx="13" presStyleCnt="49"/>
      <dgm:spPr/>
    </dgm:pt>
    <dgm:pt modelId="{C884F097-9A84-47D9-8943-FC262EFDA2A3}" type="pres">
      <dgm:prSet presAssocID="{E78A87B5-CCE9-4F4B-81E9-CB2258E67E59}" presName="sibTrans" presStyleCnt="0"/>
      <dgm:spPr/>
    </dgm:pt>
    <dgm:pt modelId="{EAC01286-0C2D-42E4-8B11-C650474D71CD}" type="pres">
      <dgm:prSet presAssocID="{8A98C201-D818-41EF-A511-48B4A13F2458}" presName="parenttextcomposite" presStyleCnt="0"/>
      <dgm:spPr/>
    </dgm:pt>
    <dgm:pt modelId="{C06A96AC-8F4C-4813-940E-019A0BE76309}" type="pres">
      <dgm:prSet presAssocID="{8A98C201-D818-41EF-A511-48B4A13F2458}" presName="parenttext" presStyleLbl="revTx" presStyleIdx="2" presStyleCnt="7">
        <dgm:presLayoutVars>
          <dgm:chMax/>
          <dgm:chPref val="2"/>
          <dgm:bulletEnabled val="1"/>
        </dgm:presLayoutVars>
      </dgm:prSet>
      <dgm:spPr/>
    </dgm:pt>
    <dgm:pt modelId="{B99664B1-C8B4-4A26-8C08-308917D311D0}" type="pres">
      <dgm:prSet presAssocID="{8A98C201-D818-41EF-A511-48B4A13F2458}" presName="parallelogramComposite" presStyleCnt="0"/>
      <dgm:spPr/>
    </dgm:pt>
    <dgm:pt modelId="{8C681653-18E1-45C5-A002-82CEE7FB8806}" type="pres">
      <dgm:prSet presAssocID="{8A98C201-D818-41EF-A511-48B4A13F2458}" presName="parallelogram1" presStyleLbl="alignNode1" presStyleIdx="14" presStyleCnt="49"/>
      <dgm:spPr/>
    </dgm:pt>
    <dgm:pt modelId="{4C5E70EF-3C1A-4ECD-A4D8-9E52094036CC}" type="pres">
      <dgm:prSet presAssocID="{8A98C201-D818-41EF-A511-48B4A13F2458}" presName="parallelogram2" presStyleLbl="alignNode1" presStyleIdx="15" presStyleCnt="49"/>
      <dgm:spPr/>
    </dgm:pt>
    <dgm:pt modelId="{572E2512-9AF8-482B-89D0-94FA3F3D73C0}" type="pres">
      <dgm:prSet presAssocID="{8A98C201-D818-41EF-A511-48B4A13F2458}" presName="parallelogram3" presStyleLbl="alignNode1" presStyleIdx="16" presStyleCnt="49"/>
      <dgm:spPr/>
    </dgm:pt>
    <dgm:pt modelId="{2FE08265-759B-4FF1-B540-35DEFE20DDCE}" type="pres">
      <dgm:prSet presAssocID="{8A98C201-D818-41EF-A511-48B4A13F2458}" presName="parallelogram4" presStyleLbl="alignNode1" presStyleIdx="17" presStyleCnt="49"/>
      <dgm:spPr/>
    </dgm:pt>
    <dgm:pt modelId="{2ED23F73-B686-4401-8848-8C3674CD9C28}" type="pres">
      <dgm:prSet presAssocID="{8A98C201-D818-41EF-A511-48B4A13F2458}" presName="parallelogram5" presStyleLbl="alignNode1" presStyleIdx="18" presStyleCnt="49"/>
      <dgm:spPr/>
    </dgm:pt>
    <dgm:pt modelId="{1F1884D6-266C-4564-97F5-F39951EE4D0E}" type="pres">
      <dgm:prSet presAssocID="{8A98C201-D818-41EF-A511-48B4A13F2458}" presName="parallelogram6" presStyleLbl="alignNode1" presStyleIdx="19" presStyleCnt="49"/>
      <dgm:spPr/>
    </dgm:pt>
    <dgm:pt modelId="{F5449309-038B-4E84-ACCE-3420BF848586}" type="pres">
      <dgm:prSet presAssocID="{8A98C201-D818-41EF-A511-48B4A13F2458}" presName="parallelogram7" presStyleLbl="alignNode1" presStyleIdx="20" presStyleCnt="49"/>
      <dgm:spPr/>
    </dgm:pt>
    <dgm:pt modelId="{1830E2F2-27ED-481A-B609-0C671E53E25F}" type="pres">
      <dgm:prSet presAssocID="{43796BD4-899E-4C4A-8B71-551166B7F3F3}" presName="sibTrans" presStyleCnt="0"/>
      <dgm:spPr/>
    </dgm:pt>
    <dgm:pt modelId="{8A50D203-561F-4D49-A775-64C46D5624DE}" type="pres">
      <dgm:prSet presAssocID="{4AAF44BD-30FA-4117-9839-546A482CD6E4}" presName="parenttextcomposite" presStyleCnt="0"/>
      <dgm:spPr/>
    </dgm:pt>
    <dgm:pt modelId="{80364A96-6EAF-4817-8BC4-AC119453C21E}" type="pres">
      <dgm:prSet presAssocID="{4AAF44BD-30FA-4117-9839-546A482CD6E4}" presName="parenttext" presStyleLbl="revTx" presStyleIdx="3" presStyleCnt="7">
        <dgm:presLayoutVars>
          <dgm:chMax/>
          <dgm:chPref val="2"/>
          <dgm:bulletEnabled val="1"/>
        </dgm:presLayoutVars>
      </dgm:prSet>
      <dgm:spPr/>
    </dgm:pt>
    <dgm:pt modelId="{6BB5423D-EB4C-4EA0-87A2-2161DB0FFF7A}" type="pres">
      <dgm:prSet presAssocID="{4AAF44BD-30FA-4117-9839-546A482CD6E4}" presName="parallelogramComposite" presStyleCnt="0"/>
      <dgm:spPr/>
    </dgm:pt>
    <dgm:pt modelId="{00B41BC6-F8F6-452D-AC53-7951557296CE}" type="pres">
      <dgm:prSet presAssocID="{4AAF44BD-30FA-4117-9839-546A482CD6E4}" presName="parallelogram1" presStyleLbl="alignNode1" presStyleIdx="21" presStyleCnt="49"/>
      <dgm:spPr/>
    </dgm:pt>
    <dgm:pt modelId="{7C1C2435-5606-4A91-8318-E47C7D797221}" type="pres">
      <dgm:prSet presAssocID="{4AAF44BD-30FA-4117-9839-546A482CD6E4}" presName="parallelogram2" presStyleLbl="alignNode1" presStyleIdx="22" presStyleCnt="49"/>
      <dgm:spPr/>
    </dgm:pt>
    <dgm:pt modelId="{3FF4AF4D-3773-4E9A-8115-13AC55B4A143}" type="pres">
      <dgm:prSet presAssocID="{4AAF44BD-30FA-4117-9839-546A482CD6E4}" presName="parallelogram3" presStyleLbl="alignNode1" presStyleIdx="23" presStyleCnt="49"/>
      <dgm:spPr/>
    </dgm:pt>
    <dgm:pt modelId="{C04590B9-6BE1-47D6-B109-C2C4226C0362}" type="pres">
      <dgm:prSet presAssocID="{4AAF44BD-30FA-4117-9839-546A482CD6E4}" presName="parallelogram4" presStyleLbl="alignNode1" presStyleIdx="24" presStyleCnt="49"/>
      <dgm:spPr/>
    </dgm:pt>
    <dgm:pt modelId="{1ADB8D6C-691D-4733-B6F7-CEC6B411C9E8}" type="pres">
      <dgm:prSet presAssocID="{4AAF44BD-30FA-4117-9839-546A482CD6E4}" presName="parallelogram5" presStyleLbl="alignNode1" presStyleIdx="25" presStyleCnt="49"/>
      <dgm:spPr/>
    </dgm:pt>
    <dgm:pt modelId="{6A8ABF17-2591-4D88-9653-F0294A213C39}" type="pres">
      <dgm:prSet presAssocID="{4AAF44BD-30FA-4117-9839-546A482CD6E4}" presName="parallelogram6" presStyleLbl="alignNode1" presStyleIdx="26" presStyleCnt="49"/>
      <dgm:spPr/>
    </dgm:pt>
    <dgm:pt modelId="{B27B1501-99AF-4CE9-AE1F-DB6F095682A8}" type="pres">
      <dgm:prSet presAssocID="{4AAF44BD-30FA-4117-9839-546A482CD6E4}" presName="parallelogram7" presStyleLbl="alignNode1" presStyleIdx="27" presStyleCnt="49"/>
      <dgm:spPr/>
    </dgm:pt>
    <dgm:pt modelId="{65B02E25-8A73-4F7C-9620-BFB3B1EE3315}" type="pres">
      <dgm:prSet presAssocID="{0E2EFCF9-75E5-453F-ACC1-3C1820AFFE93}" presName="sibTrans" presStyleCnt="0"/>
      <dgm:spPr/>
    </dgm:pt>
    <dgm:pt modelId="{84702E0D-036A-4BF7-8DE7-FA357ACD93E0}" type="pres">
      <dgm:prSet presAssocID="{9506272A-47EF-4059-9A90-009CA4743BBB}" presName="parenttextcomposite" presStyleCnt="0"/>
      <dgm:spPr/>
    </dgm:pt>
    <dgm:pt modelId="{3CBFB090-AE81-438E-8F51-30E3D39BE138}" type="pres">
      <dgm:prSet presAssocID="{9506272A-47EF-4059-9A90-009CA4743BBB}" presName="parenttext" presStyleLbl="revTx" presStyleIdx="4" presStyleCnt="7">
        <dgm:presLayoutVars>
          <dgm:chMax/>
          <dgm:chPref val="2"/>
          <dgm:bulletEnabled val="1"/>
        </dgm:presLayoutVars>
      </dgm:prSet>
      <dgm:spPr/>
    </dgm:pt>
    <dgm:pt modelId="{52D6997C-BE84-4891-87D1-1D6549AA924E}" type="pres">
      <dgm:prSet presAssocID="{9506272A-47EF-4059-9A90-009CA4743BBB}" presName="parallelogramComposite" presStyleCnt="0"/>
      <dgm:spPr/>
    </dgm:pt>
    <dgm:pt modelId="{6E85725C-46CD-4602-B6FC-84E6D6A16728}" type="pres">
      <dgm:prSet presAssocID="{9506272A-47EF-4059-9A90-009CA4743BBB}" presName="parallelogram1" presStyleLbl="alignNode1" presStyleIdx="28" presStyleCnt="49"/>
      <dgm:spPr/>
    </dgm:pt>
    <dgm:pt modelId="{9B960351-4653-45F5-B78D-5411491E6391}" type="pres">
      <dgm:prSet presAssocID="{9506272A-47EF-4059-9A90-009CA4743BBB}" presName="parallelogram2" presStyleLbl="alignNode1" presStyleIdx="29" presStyleCnt="49"/>
      <dgm:spPr/>
    </dgm:pt>
    <dgm:pt modelId="{F119E544-9BAA-46C9-95DF-CF05BB0BB254}" type="pres">
      <dgm:prSet presAssocID="{9506272A-47EF-4059-9A90-009CA4743BBB}" presName="parallelogram3" presStyleLbl="alignNode1" presStyleIdx="30" presStyleCnt="49"/>
      <dgm:spPr/>
    </dgm:pt>
    <dgm:pt modelId="{B1E2C673-937D-4B84-9385-A05AAFCCAB3F}" type="pres">
      <dgm:prSet presAssocID="{9506272A-47EF-4059-9A90-009CA4743BBB}" presName="parallelogram4" presStyleLbl="alignNode1" presStyleIdx="31" presStyleCnt="49"/>
      <dgm:spPr/>
    </dgm:pt>
    <dgm:pt modelId="{D6B7D0B5-6F57-4894-8824-53D7C0B34F2D}" type="pres">
      <dgm:prSet presAssocID="{9506272A-47EF-4059-9A90-009CA4743BBB}" presName="parallelogram5" presStyleLbl="alignNode1" presStyleIdx="32" presStyleCnt="49"/>
      <dgm:spPr/>
    </dgm:pt>
    <dgm:pt modelId="{D745103D-1383-428B-A7B7-B1669E245A07}" type="pres">
      <dgm:prSet presAssocID="{9506272A-47EF-4059-9A90-009CA4743BBB}" presName="parallelogram6" presStyleLbl="alignNode1" presStyleIdx="33" presStyleCnt="49"/>
      <dgm:spPr/>
    </dgm:pt>
    <dgm:pt modelId="{E518C4EC-2A80-4B80-B2D3-4F2A0F38F3B4}" type="pres">
      <dgm:prSet presAssocID="{9506272A-47EF-4059-9A90-009CA4743BBB}" presName="parallelogram7" presStyleLbl="alignNode1" presStyleIdx="34" presStyleCnt="49"/>
      <dgm:spPr/>
    </dgm:pt>
    <dgm:pt modelId="{13FE9A56-D847-4DFA-8128-C12F0293C9C4}" type="pres">
      <dgm:prSet presAssocID="{754D0885-083E-4F92-BF91-A974B9F9631B}" presName="sibTrans" presStyleCnt="0"/>
      <dgm:spPr/>
    </dgm:pt>
    <dgm:pt modelId="{35AAC094-1743-4FC7-95B7-7529FF4246AB}" type="pres">
      <dgm:prSet presAssocID="{693A2FB6-CD62-49F9-BDF7-83A777C9A53E}" presName="parenttextcomposite" presStyleCnt="0"/>
      <dgm:spPr/>
    </dgm:pt>
    <dgm:pt modelId="{6078CE3C-B00D-4CC6-9AC9-ACE41E00AF23}" type="pres">
      <dgm:prSet presAssocID="{693A2FB6-CD62-49F9-BDF7-83A777C9A53E}" presName="parenttext" presStyleLbl="revTx" presStyleIdx="5" presStyleCnt="7">
        <dgm:presLayoutVars>
          <dgm:chMax/>
          <dgm:chPref val="2"/>
          <dgm:bulletEnabled val="1"/>
        </dgm:presLayoutVars>
      </dgm:prSet>
      <dgm:spPr/>
    </dgm:pt>
    <dgm:pt modelId="{BDB684D0-03A8-4A72-8BAF-49F3AFC5C592}" type="pres">
      <dgm:prSet presAssocID="{693A2FB6-CD62-49F9-BDF7-83A777C9A53E}" presName="parallelogramComposite" presStyleCnt="0"/>
      <dgm:spPr/>
    </dgm:pt>
    <dgm:pt modelId="{25B5E704-E6AB-487B-B245-6202A99AD967}" type="pres">
      <dgm:prSet presAssocID="{693A2FB6-CD62-49F9-BDF7-83A777C9A53E}" presName="parallelogram1" presStyleLbl="alignNode1" presStyleIdx="35" presStyleCnt="49"/>
      <dgm:spPr/>
    </dgm:pt>
    <dgm:pt modelId="{00AD5D7F-249E-4C4E-AE52-2E286314A6BF}" type="pres">
      <dgm:prSet presAssocID="{693A2FB6-CD62-49F9-BDF7-83A777C9A53E}" presName="parallelogram2" presStyleLbl="alignNode1" presStyleIdx="36" presStyleCnt="49"/>
      <dgm:spPr/>
    </dgm:pt>
    <dgm:pt modelId="{376CEEFF-7994-4655-9470-E0FE956FB0A2}" type="pres">
      <dgm:prSet presAssocID="{693A2FB6-CD62-49F9-BDF7-83A777C9A53E}" presName="parallelogram3" presStyleLbl="alignNode1" presStyleIdx="37" presStyleCnt="49"/>
      <dgm:spPr/>
    </dgm:pt>
    <dgm:pt modelId="{2C894D48-0AE6-4FAD-808F-2A2B504C226A}" type="pres">
      <dgm:prSet presAssocID="{693A2FB6-CD62-49F9-BDF7-83A777C9A53E}" presName="parallelogram4" presStyleLbl="alignNode1" presStyleIdx="38" presStyleCnt="49"/>
      <dgm:spPr/>
    </dgm:pt>
    <dgm:pt modelId="{7938A850-0FA1-42BF-948C-EFA6A52D8C0B}" type="pres">
      <dgm:prSet presAssocID="{693A2FB6-CD62-49F9-BDF7-83A777C9A53E}" presName="parallelogram5" presStyleLbl="alignNode1" presStyleIdx="39" presStyleCnt="49"/>
      <dgm:spPr/>
    </dgm:pt>
    <dgm:pt modelId="{087E9C03-113B-4A2A-9A41-65B428E1F24A}" type="pres">
      <dgm:prSet presAssocID="{693A2FB6-CD62-49F9-BDF7-83A777C9A53E}" presName="parallelogram6" presStyleLbl="alignNode1" presStyleIdx="40" presStyleCnt="49"/>
      <dgm:spPr/>
    </dgm:pt>
    <dgm:pt modelId="{23C8FF06-6446-49ED-92D9-E07584694813}" type="pres">
      <dgm:prSet presAssocID="{693A2FB6-CD62-49F9-BDF7-83A777C9A53E}" presName="parallelogram7" presStyleLbl="alignNode1" presStyleIdx="41" presStyleCnt="49"/>
      <dgm:spPr/>
    </dgm:pt>
    <dgm:pt modelId="{01FC1931-A0F7-42F7-8988-AAA14EEB3282}" type="pres">
      <dgm:prSet presAssocID="{928B2745-ADFC-4317-85C8-44931FFD878A}" presName="sibTrans" presStyleCnt="0"/>
      <dgm:spPr/>
    </dgm:pt>
    <dgm:pt modelId="{5271FF89-E8CD-4ADB-82AF-382A1CF78410}" type="pres">
      <dgm:prSet presAssocID="{D5054F2B-FD88-41A3-BAE3-0CC0B2064F5B}" presName="parenttextcomposite" presStyleCnt="0"/>
      <dgm:spPr/>
    </dgm:pt>
    <dgm:pt modelId="{5F25412C-2E93-4B82-961E-3A9BC9B39C84}" type="pres">
      <dgm:prSet presAssocID="{D5054F2B-FD88-41A3-BAE3-0CC0B2064F5B}" presName="parenttext" presStyleLbl="revTx" presStyleIdx="6" presStyleCnt="7">
        <dgm:presLayoutVars>
          <dgm:chMax/>
          <dgm:chPref val="2"/>
          <dgm:bulletEnabled val="1"/>
        </dgm:presLayoutVars>
      </dgm:prSet>
      <dgm:spPr/>
    </dgm:pt>
    <dgm:pt modelId="{CC05DDA5-0456-41B0-BABE-16A69BC93EB0}" type="pres">
      <dgm:prSet presAssocID="{D5054F2B-FD88-41A3-BAE3-0CC0B2064F5B}" presName="parallelogramComposite" presStyleCnt="0"/>
      <dgm:spPr/>
    </dgm:pt>
    <dgm:pt modelId="{27F8FAE5-7EA1-46CD-9D09-E1E147274E55}" type="pres">
      <dgm:prSet presAssocID="{D5054F2B-FD88-41A3-BAE3-0CC0B2064F5B}" presName="parallelogram1" presStyleLbl="alignNode1" presStyleIdx="42" presStyleCnt="49"/>
      <dgm:spPr/>
    </dgm:pt>
    <dgm:pt modelId="{EF83A3C9-1A39-4C40-889F-D19097E443E9}" type="pres">
      <dgm:prSet presAssocID="{D5054F2B-FD88-41A3-BAE3-0CC0B2064F5B}" presName="parallelogram2" presStyleLbl="alignNode1" presStyleIdx="43" presStyleCnt="49"/>
      <dgm:spPr/>
    </dgm:pt>
    <dgm:pt modelId="{B1DF82AE-B214-46E1-9334-CF93E58F6D9F}" type="pres">
      <dgm:prSet presAssocID="{D5054F2B-FD88-41A3-BAE3-0CC0B2064F5B}" presName="parallelogram3" presStyleLbl="alignNode1" presStyleIdx="44" presStyleCnt="49"/>
      <dgm:spPr/>
    </dgm:pt>
    <dgm:pt modelId="{4E0FC608-732D-4DC2-91BD-96D727E64B7D}" type="pres">
      <dgm:prSet presAssocID="{D5054F2B-FD88-41A3-BAE3-0CC0B2064F5B}" presName="parallelogram4" presStyleLbl="alignNode1" presStyleIdx="45" presStyleCnt="49"/>
      <dgm:spPr/>
    </dgm:pt>
    <dgm:pt modelId="{78BE45A5-95AA-40A4-8852-9A9F9405A247}" type="pres">
      <dgm:prSet presAssocID="{D5054F2B-FD88-41A3-BAE3-0CC0B2064F5B}" presName="parallelogram5" presStyleLbl="alignNode1" presStyleIdx="46" presStyleCnt="49"/>
      <dgm:spPr/>
    </dgm:pt>
    <dgm:pt modelId="{FD51DC16-2E1E-4DE6-B418-0CB6617D1F94}" type="pres">
      <dgm:prSet presAssocID="{D5054F2B-FD88-41A3-BAE3-0CC0B2064F5B}" presName="parallelogram6" presStyleLbl="alignNode1" presStyleIdx="47" presStyleCnt="49"/>
      <dgm:spPr/>
    </dgm:pt>
    <dgm:pt modelId="{12BCDAB6-7D7F-425C-BC7F-BEB067CDC613}" type="pres">
      <dgm:prSet presAssocID="{D5054F2B-FD88-41A3-BAE3-0CC0B2064F5B}" presName="parallelogram7" presStyleLbl="alignNode1" presStyleIdx="48" presStyleCnt="49"/>
      <dgm:spPr/>
    </dgm:pt>
  </dgm:ptLst>
  <dgm:cxnLst>
    <dgm:cxn modelId="{B458F003-8BB7-49ED-A4B8-EC48D73B713B}" type="presOf" srcId="{4AAF44BD-30FA-4117-9839-546A482CD6E4}" destId="{80364A96-6EAF-4817-8BC4-AC119453C21E}" srcOrd="0" destOrd="0" presId="urn:microsoft.com/office/officeart/2008/layout/VerticalAccentList"/>
    <dgm:cxn modelId="{2340570B-781C-4C60-9170-B95E334E981F}" srcId="{12D61B6C-B6E0-4A17-8CE1-F1CE07B525E0}" destId="{8A98C201-D818-41EF-A511-48B4A13F2458}" srcOrd="2" destOrd="0" parTransId="{6000FA0D-5C6F-4696-A556-29F63A34051E}" sibTransId="{43796BD4-899E-4C4A-8B71-551166B7F3F3}"/>
    <dgm:cxn modelId="{B6C70113-9E09-4152-8596-E4798AAE9262}" srcId="{12D61B6C-B6E0-4A17-8CE1-F1CE07B525E0}" destId="{F30DCE41-EA47-42B0-A61F-DC73E2FA35BA}" srcOrd="0" destOrd="0" parTransId="{D57D1857-DDB2-4B12-95DE-328649986C73}" sibTransId="{A329FC9E-3E6B-4E04-ACF9-66C654A3F0D3}"/>
    <dgm:cxn modelId="{735A4763-ADB0-4575-9C22-1D8990763B6D}" type="presOf" srcId="{F30DCE41-EA47-42B0-A61F-DC73E2FA35BA}" destId="{4EB93B94-D08A-4B35-B91B-7D6E26B959DE}" srcOrd="0" destOrd="0" presId="urn:microsoft.com/office/officeart/2008/layout/VerticalAccentList"/>
    <dgm:cxn modelId="{F473244A-984B-4917-B0ED-AAEF301F1F34}" srcId="{12D61B6C-B6E0-4A17-8CE1-F1CE07B525E0}" destId="{D5054F2B-FD88-41A3-BAE3-0CC0B2064F5B}" srcOrd="6" destOrd="0" parTransId="{6EEF53FA-2FC1-403A-9E9C-DD45DFB1ED60}" sibTransId="{280EB6B6-F80F-45C6-9FE7-F6BBC77C3E1A}"/>
    <dgm:cxn modelId="{B652B54E-CD2F-481E-86D6-1D675FFD40AC}" type="presOf" srcId="{9506272A-47EF-4059-9A90-009CA4743BBB}" destId="{3CBFB090-AE81-438E-8F51-30E3D39BE138}" srcOrd="0" destOrd="0" presId="urn:microsoft.com/office/officeart/2008/layout/VerticalAccentList"/>
    <dgm:cxn modelId="{A95F5B4F-D2AF-4A37-92E1-C1656CEBE7F3}" srcId="{12D61B6C-B6E0-4A17-8CE1-F1CE07B525E0}" destId="{4AAF44BD-30FA-4117-9839-546A482CD6E4}" srcOrd="3" destOrd="0" parTransId="{582B60C2-61AE-40D1-877C-F98E3A3A3F98}" sibTransId="{0E2EFCF9-75E5-453F-ACC1-3C1820AFFE93}"/>
    <dgm:cxn modelId="{C13EDF79-B91A-4A6F-A811-4E5C325391CD}" type="presOf" srcId="{D5054F2B-FD88-41A3-BAE3-0CC0B2064F5B}" destId="{5F25412C-2E93-4B82-961E-3A9BC9B39C84}" srcOrd="0" destOrd="0" presId="urn:microsoft.com/office/officeart/2008/layout/VerticalAccentList"/>
    <dgm:cxn modelId="{D464CF8F-96AB-4A52-AB45-112A872C5993}" type="presOf" srcId="{FDF4E6CA-53C9-4915-BFDB-D9D5265B312F}" destId="{BFD11926-EFA1-4063-958C-C4A21CE63017}" srcOrd="0" destOrd="0" presId="urn:microsoft.com/office/officeart/2008/layout/VerticalAccentList"/>
    <dgm:cxn modelId="{22DE1BA1-75A9-4253-83C5-CB5D44E9E0D0}" srcId="{12D61B6C-B6E0-4A17-8CE1-F1CE07B525E0}" destId="{FDF4E6CA-53C9-4915-BFDB-D9D5265B312F}" srcOrd="1" destOrd="0" parTransId="{45F074AE-D067-425D-9426-30525392690B}" sibTransId="{E78A87B5-CCE9-4F4B-81E9-CB2258E67E59}"/>
    <dgm:cxn modelId="{167039A1-8815-420B-A371-50AD69FE9960}" srcId="{12D61B6C-B6E0-4A17-8CE1-F1CE07B525E0}" destId="{693A2FB6-CD62-49F9-BDF7-83A777C9A53E}" srcOrd="5" destOrd="0" parTransId="{7A89C5A2-CB76-4680-A6D2-1972F446E66A}" sibTransId="{928B2745-ADFC-4317-85C8-44931FFD878A}"/>
    <dgm:cxn modelId="{9EDF64AA-56F4-48D1-A5DD-E07C2403DB65}" type="presOf" srcId="{12D61B6C-B6E0-4A17-8CE1-F1CE07B525E0}" destId="{162C985E-1415-4455-A0CE-DEA1DA62217F}" srcOrd="0" destOrd="0" presId="urn:microsoft.com/office/officeart/2008/layout/VerticalAccentList"/>
    <dgm:cxn modelId="{5006CAD0-9F2F-49A6-88AC-43488733A085}" type="presOf" srcId="{8A98C201-D818-41EF-A511-48B4A13F2458}" destId="{C06A96AC-8F4C-4813-940E-019A0BE76309}" srcOrd="0" destOrd="0" presId="urn:microsoft.com/office/officeart/2008/layout/VerticalAccentList"/>
    <dgm:cxn modelId="{C1B26EEE-944F-4210-9BA9-BDEB9DA18276}" srcId="{12D61B6C-B6E0-4A17-8CE1-F1CE07B525E0}" destId="{9506272A-47EF-4059-9A90-009CA4743BBB}" srcOrd="4" destOrd="0" parTransId="{3075F984-4299-4CC2-9B5D-DB1CD73C2B7E}" sibTransId="{754D0885-083E-4F92-BF91-A974B9F9631B}"/>
    <dgm:cxn modelId="{0841E6F6-610E-41AB-B2C8-F7F6872A5A64}" type="presOf" srcId="{693A2FB6-CD62-49F9-BDF7-83A777C9A53E}" destId="{6078CE3C-B00D-4CC6-9AC9-ACE41E00AF23}" srcOrd="0" destOrd="0" presId="urn:microsoft.com/office/officeart/2008/layout/VerticalAccentList"/>
    <dgm:cxn modelId="{A02D8F66-D2DD-4C71-9D44-79A15B19064B}" type="presParOf" srcId="{162C985E-1415-4455-A0CE-DEA1DA62217F}" destId="{7FB52F80-093D-4572-8B2F-CFFDAC9D4E70}" srcOrd="0" destOrd="0" presId="urn:microsoft.com/office/officeart/2008/layout/VerticalAccentList"/>
    <dgm:cxn modelId="{9AF7DAED-ABE6-4FA3-AF5F-AC73D0786677}" type="presParOf" srcId="{7FB52F80-093D-4572-8B2F-CFFDAC9D4E70}" destId="{4EB93B94-D08A-4B35-B91B-7D6E26B959DE}" srcOrd="0" destOrd="0" presId="urn:microsoft.com/office/officeart/2008/layout/VerticalAccentList"/>
    <dgm:cxn modelId="{A449A5BA-4EB7-4890-A4FC-7EC4B17FDBD5}" type="presParOf" srcId="{162C985E-1415-4455-A0CE-DEA1DA62217F}" destId="{1963B8B6-E2C2-4B33-AE6F-31B1655EFA88}" srcOrd="1" destOrd="0" presId="urn:microsoft.com/office/officeart/2008/layout/VerticalAccentList"/>
    <dgm:cxn modelId="{2BEC9089-F364-4DA3-A9ED-30C641DE0ED2}" type="presParOf" srcId="{1963B8B6-E2C2-4B33-AE6F-31B1655EFA88}" destId="{DE6A0ACC-BCEB-4908-866F-32C7C6F926C4}" srcOrd="0" destOrd="0" presId="urn:microsoft.com/office/officeart/2008/layout/VerticalAccentList"/>
    <dgm:cxn modelId="{06A56E1A-EDA5-451F-9FA9-A9D91C11DE75}" type="presParOf" srcId="{1963B8B6-E2C2-4B33-AE6F-31B1655EFA88}" destId="{F0AEF049-BD2F-44FB-9EE1-21AE958BB5DE}" srcOrd="1" destOrd="0" presId="urn:microsoft.com/office/officeart/2008/layout/VerticalAccentList"/>
    <dgm:cxn modelId="{E99D7C3A-C833-4A7E-A286-EF499E087F4A}" type="presParOf" srcId="{1963B8B6-E2C2-4B33-AE6F-31B1655EFA88}" destId="{29224674-888C-4708-9C7D-D945B4D76F63}" srcOrd="2" destOrd="0" presId="urn:microsoft.com/office/officeart/2008/layout/VerticalAccentList"/>
    <dgm:cxn modelId="{1FC92AFF-CE0D-493B-BF97-320F314EE65C}" type="presParOf" srcId="{1963B8B6-E2C2-4B33-AE6F-31B1655EFA88}" destId="{0FFB4CC7-7CC4-48A4-847C-C87AC46F9BBC}" srcOrd="3" destOrd="0" presId="urn:microsoft.com/office/officeart/2008/layout/VerticalAccentList"/>
    <dgm:cxn modelId="{53C0FAEA-CF8F-4AC0-90E4-A2428A537E7C}" type="presParOf" srcId="{1963B8B6-E2C2-4B33-AE6F-31B1655EFA88}" destId="{33314506-1F7F-47EC-91D9-95BADB0039BE}" srcOrd="4" destOrd="0" presId="urn:microsoft.com/office/officeart/2008/layout/VerticalAccentList"/>
    <dgm:cxn modelId="{7B531233-4FDE-4F9C-A82C-A7AF0F3B86BF}" type="presParOf" srcId="{1963B8B6-E2C2-4B33-AE6F-31B1655EFA88}" destId="{0794F57F-37F9-4E2B-96AA-452EDD1AA6FF}" srcOrd="5" destOrd="0" presId="urn:microsoft.com/office/officeart/2008/layout/VerticalAccentList"/>
    <dgm:cxn modelId="{53A2AE68-1429-4406-93EB-6399F40FFB77}" type="presParOf" srcId="{1963B8B6-E2C2-4B33-AE6F-31B1655EFA88}" destId="{4D664320-5BF8-4DEF-A208-39B06DFA5E6F}" srcOrd="6" destOrd="0" presId="urn:microsoft.com/office/officeart/2008/layout/VerticalAccentList"/>
    <dgm:cxn modelId="{21A301B2-1B6F-4FE5-B526-669536A2E4F5}" type="presParOf" srcId="{162C985E-1415-4455-A0CE-DEA1DA62217F}" destId="{B46E82DD-9930-4AD6-B6EE-6EB4619EE0AD}" srcOrd="2" destOrd="0" presId="urn:microsoft.com/office/officeart/2008/layout/VerticalAccentList"/>
    <dgm:cxn modelId="{5D33CC3E-33B2-45F6-9AD4-4DFF1887CEF4}" type="presParOf" srcId="{162C985E-1415-4455-A0CE-DEA1DA62217F}" destId="{A1C06B99-87BB-44EC-9D47-87DF9F59A7D3}" srcOrd="3" destOrd="0" presId="urn:microsoft.com/office/officeart/2008/layout/VerticalAccentList"/>
    <dgm:cxn modelId="{10236424-585C-45B0-A0F8-2327B4C39C55}" type="presParOf" srcId="{A1C06B99-87BB-44EC-9D47-87DF9F59A7D3}" destId="{BFD11926-EFA1-4063-958C-C4A21CE63017}" srcOrd="0" destOrd="0" presId="urn:microsoft.com/office/officeart/2008/layout/VerticalAccentList"/>
    <dgm:cxn modelId="{0263B306-7C12-426C-9F9B-24F1177E6C6A}" type="presParOf" srcId="{162C985E-1415-4455-A0CE-DEA1DA62217F}" destId="{8891B560-54F9-4E36-9844-A8E16C07388E}" srcOrd="4" destOrd="0" presId="urn:microsoft.com/office/officeart/2008/layout/VerticalAccentList"/>
    <dgm:cxn modelId="{39EEED6B-89BC-469C-B7FC-F672AF4F9415}" type="presParOf" srcId="{8891B560-54F9-4E36-9844-A8E16C07388E}" destId="{E7FFA103-10A9-43F1-8F95-E6B902045DB3}" srcOrd="0" destOrd="0" presId="urn:microsoft.com/office/officeart/2008/layout/VerticalAccentList"/>
    <dgm:cxn modelId="{3AF27C62-4FDA-4EA0-8D5C-746062346860}" type="presParOf" srcId="{8891B560-54F9-4E36-9844-A8E16C07388E}" destId="{CEC6307A-84F9-4DC0-B22B-98DAE53259D2}" srcOrd="1" destOrd="0" presId="urn:microsoft.com/office/officeart/2008/layout/VerticalAccentList"/>
    <dgm:cxn modelId="{CE1B13B2-9339-467B-AD20-528A26B3EA24}" type="presParOf" srcId="{8891B560-54F9-4E36-9844-A8E16C07388E}" destId="{907F9AC1-0D2B-47EF-8816-F26748533631}" srcOrd="2" destOrd="0" presId="urn:microsoft.com/office/officeart/2008/layout/VerticalAccentList"/>
    <dgm:cxn modelId="{81D10D5F-386A-4C01-9DD2-4D456A2E7C46}" type="presParOf" srcId="{8891B560-54F9-4E36-9844-A8E16C07388E}" destId="{1ECA5A05-BB14-41FD-B92A-D24CB51B74F3}" srcOrd="3" destOrd="0" presId="urn:microsoft.com/office/officeart/2008/layout/VerticalAccentList"/>
    <dgm:cxn modelId="{824753F3-08F6-4CDC-8E0F-B4360D28BEC9}" type="presParOf" srcId="{8891B560-54F9-4E36-9844-A8E16C07388E}" destId="{09EE620E-74CA-40EB-9792-C2E3CE6B764F}" srcOrd="4" destOrd="0" presId="urn:microsoft.com/office/officeart/2008/layout/VerticalAccentList"/>
    <dgm:cxn modelId="{4D2EACE8-EC10-469A-B00C-53FCB2F9584B}" type="presParOf" srcId="{8891B560-54F9-4E36-9844-A8E16C07388E}" destId="{0F1F8A37-FD40-44B6-B117-50A3188F098A}" srcOrd="5" destOrd="0" presId="urn:microsoft.com/office/officeart/2008/layout/VerticalAccentList"/>
    <dgm:cxn modelId="{079ACDDC-DADF-4DBB-AD1D-D30F8EDFC963}" type="presParOf" srcId="{8891B560-54F9-4E36-9844-A8E16C07388E}" destId="{E8C0D9D2-87E1-4B01-89E8-DECAB65CFBBD}" srcOrd="6" destOrd="0" presId="urn:microsoft.com/office/officeart/2008/layout/VerticalAccentList"/>
    <dgm:cxn modelId="{AF87203D-6613-4C85-B3D9-247D7CF80B5B}" type="presParOf" srcId="{162C985E-1415-4455-A0CE-DEA1DA62217F}" destId="{C884F097-9A84-47D9-8943-FC262EFDA2A3}" srcOrd="5" destOrd="0" presId="urn:microsoft.com/office/officeart/2008/layout/VerticalAccentList"/>
    <dgm:cxn modelId="{E5062661-DF42-4759-B8CE-7A807E7C01D8}" type="presParOf" srcId="{162C985E-1415-4455-A0CE-DEA1DA62217F}" destId="{EAC01286-0C2D-42E4-8B11-C650474D71CD}" srcOrd="6" destOrd="0" presId="urn:microsoft.com/office/officeart/2008/layout/VerticalAccentList"/>
    <dgm:cxn modelId="{49BD22CA-63D1-42DC-BEC0-689D939E9914}" type="presParOf" srcId="{EAC01286-0C2D-42E4-8B11-C650474D71CD}" destId="{C06A96AC-8F4C-4813-940E-019A0BE76309}" srcOrd="0" destOrd="0" presId="urn:microsoft.com/office/officeart/2008/layout/VerticalAccentList"/>
    <dgm:cxn modelId="{F496E81D-D89E-4C9C-8A1C-171D0A40D55D}" type="presParOf" srcId="{162C985E-1415-4455-A0CE-DEA1DA62217F}" destId="{B99664B1-C8B4-4A26-8C08-308917D311D0}" srcOrd="7" destOrd="0" presId="urn:microsoft.com/office/officeart/2008/layout/VerticalAccentList"/>
    <dgm:cxn modelId="{80CA7C69-0186-4CE0-98D1-20ADF5C9CCFE}" type="presParOf" srcId="{B99664B1-C8B4-4A26-8C08-308917D311D0}" destId="{8C681653-18E1-45C5-A002-82CEE7FB8806}" srcOrd="0" destOrd="0" presId="urn:microsoft.com/office/officeart/2008/layout/VerticalAccentList"/>
    <dgm:cxn modelId="{47393211-692E-46F1-97D5-516F3C36FE13}" type="presParOf" srcId="{B99664B1-C8B4-4A26-8C08-308917D311D0}" destId="{4C5E70EF-3C1A-4ECD-A4D8-9E52094036CC}" srcOrd="1" destOrd="0" presId="urn:microsoft.com/office/officeart/2008/layout/VerticalAccentList"/>
    <dgm:cxn modelId="{DCF08333-F85A-4535-A102-9375C9B6FF00}" type="presParOf" srcId="{B99664B1-C8B4-4A26-8C08-308917D311D0}" destId="{572E2512-9AF8-482B-89D0-94FA3F3D73C0}" srcOrd="2" destOrd="0" presId="urn:microsoft.com/office/officeart/2008/layout/VerticalAccentList"/>
    <dgm:cxn modelId="{9D40A61B-DB65-4C77-ADB0-E48D7BC573F4}" type="presParOf" srcId="{B99664B1-C8B4-4A26-8C08-308917D311D0}" destId="{2FE08265-759B-4FF1-B540-35DEFE20DDCE}" srcOrd="3" destOrd="0" presId="urn:microsoft.com/office/officeart/2008/layout/VerticalAccentList"/>
    <dgm:cxn modelId="{43C63F4E-FC2E-42DD-A85D-12CB06DB345D}" type="presParOf" srcId="{B99664B1-C8B4-4A26-8C08-308917D311D0}" destId="{2ED23F73-B686-4401-8848-8C3674CD9C28}" srcOrd="4" destOrd="0" presId="urn:microsoft.com/office/officeart/2008/layout/VerticalAccentList"/>
    <dgm:cxn modelId="{5C029480-2E07-4E8E-B57B-AFF298F63B34}" type="presParOf" srcId="{B99664B1-C8B4-4A26-8C08-308917D311D0}" destId="{1F1884D6-266C-4564-97F5-F39951EE4D0E}" srcOrd="5" destOrd="0" presId="urn:microsoft.com/office/officeart/2008/layout/VerticalAccentList"/>
    <dgm:cxn modelId="{0D27868B-8AD9-460D-928C-9FFF0D8C298D}" type="presParOf" srcId="{B99664B1-C8B4-4A26-8C08-308917D311D0}" destId="{F5449309-038B-4E84-ACCE-3420BF848586}" srcOrd="6" destOrd="0" presId="urn:microsoft.com/office/officeart/2008/layout/VerticalAccentList"/>
    <dgm:cxn modelId="{112A2531-12A2-4E49-A9B5-37EC61A2BA42}" type="presParOf" srcId="{162C985E-1415-4455-A0CE-DEA1DA62217F}" destId="{1830E2F2-27ED-481A-B609-0C671E53E25F}" srcOrd="8" destOrd="0" presId="urn:microsoft.com/office/officeart/2008/layout/VerticalAccentList"/>
    <dgm:cxn modelId="{098E090A-EDF5-4CEF-B665-2AA95AA0DC19}" type="presParOf" srcId="{162C985E-1415-4455-A0CE-DEA1DA62217F}" destId="{8A50D203-561F-4D49-A775-64C46D5624DE}" srcOrd="9" destOrd="0" presId="urn:microsoft.com/office/officeart/2008/layout/VerticalAccentList"/>
    <dgm:cxn modelId="{31D0FEFA-CF6D-41BD-B82C-245D00FC95DE}" type="presParOf" srcId="{8A50D203-561F-4D49-A775-64C46D5624DE}" destId="{80364A96-6EAF-4817-8BC4-AC119453C21E}" srcOrd="0" destOrd="0" presId="urn:microsoft.com/office/officeart/2008/layout/VerticalAccentList"/>
    <dgm:cxn modelId="{B08387DD-5C36-4F45-BCDC-E2AC2CE2C2C6}" type="presParOf" srcId="{162C985E-1415-4455-A0CE-DEA1DA62217F}" destId="{6BB5423D-EB4C-4EA0-87A2-2161DB0FFF7A}" srcOrd="10" destOrd="0" presId="urn:microsoft.com/office/officeart/2008/layout/VerticalAccentList"/>
    <dgm:cxn modelId="{F5CE7968-DE90-4DA1-A283-27421F88F91D}" type="presParOf" srcId="{6BB5423D-EB4C-4EA0-87A2-2161DB0FFF7A}" destId="{00B41BC6-F8F6-452D-AC53-7951557296CE}" srcOrd="0" destOrd="0" presId="urn:microsoft.com/office/officeart/2008/layout/VerticalAccentList"/>
    <dgm:cxn modelId="{DA8F60C8-4C4B-4032-BD51-598A7CAC51BA}" type="presParOf" srcId="{6BB5423D-EB4C-4EA0-87A2-2161DB0FFF7A}" destId="{7C1C2435-5606-4A91-8318-E47C7D797221}" srcOrd="1" destOrd="0" presId="urn:microsoft.com/office/officeart/2008/layout/VerticalAccentList"/>
    <dgm:cxn modelId="{115281DA-32D6-4737-A404-762A3735BEDF}" type="presParOf" srcId="{6BB5423D-EB4C-4EA0-87A2-2161DB0FFF7A}" destId="{3FF4AF4D-3773-4E9A-8115-13AC55B4A143}" srcOrd="2" destOrd="0" presId="urn:microsoft.com/office/officeart/2008/layout/VerticalAccentList"/>
    <dgm:cxn modelId="{A60FC3EF-A9F8-43FE-9997-E05ABF8F9E79}" type="presParOf" srcId="{6BB5423D-EB4C-4EA0-87A2-2161DB0FFF7A}" destId="{C04590B9-6BE1-47D6-B109-C2C4226C0362}" srcOrd="3" destOrd="0" presId="urn:microsoft.com/office/officeart/2008/layout/VerticalAccentList"/>
    <dgm:cxn modelId="{75425A28-9FD2-450D-8C70-5ED3895C681B}" type="presParOf" srcId="{6BB5423D-EB4C-4EA0-87A2-2161DB0FFF7A}" destId="{1ADB8D6C-691D-4733-B6F7-CEC6B411C9E8}" srcOrd="4" destOrd="0" presId="urn:microsoft.com/office/officeart/2008/layout/VerticalAccentList"/>
    <dgm:cxn modelId="{FB58E027-8966-4A7A-BE37-AAB393456547}" type="presParOf" srcId="{6BB5423D-EB4C-4EA0-87A2-2161DB0FFF7A}" destId="{6A8ABF17-2591-4D88-9653-F0294A213C39}" srcOrd="5" destOrd="0" presId="urn:microsoft.com/office/officeart/2008/layout/VerticalAccentList"/>
    <dgm:cxn modelId="{6613FDB7-3617-4675-A53C-B72C4A567525}" type="presParOf" srcId="{6BB5423D-EB4C-4EA0-87A2-2161DB0FFF7A}" destId="{B27B1501-99AF-4CE9-AE1F-DB6F095682A8}" srcOrd="6" destOrd="0" presId="urn:microsoft.com/office/officeart/2008/layout/VerticalAccentList"/>
    <dgm:cxn modelId="{F8ADE85D-654D-42C0-BB54-E20F39210679}" type="presParOf" srcId="{162C985E-1415-4455-A0CE-DEA1DA62217F}" destId="{65B02E25-8A73-4F7C-9620-BFB3B1EE3315}" srcOrd="11" destOrd="0" presId="urn:microsoft.com/office/officeart/2008/layout/VerticalAccentList"/>
    <dgm:cxn modelId="{1F3FBE9D-9D69-48AD-8548-7D816798E25E}" type="presParOf" srcId="{162C985E-1415-4455-A0CE-DEA1DA62217F}" destId="{84702E0D-036A-4BF7-8DE7-FA357ACD93E0}" srcOrd="12" destOrd="0" presId="urn:microsoft.com/office/officeart/2008/layout/VerticalAccentList"/>
    <dgm:cxn modelId="{CB03348E-9A76-41AE-8158-C7C3978380B4}" type="presParOf" srcId="{84702E0D-036A-4BF7-8DE7-FA357ACD93E0}" destId="{3CBFB090-AE81-438E-8F51-30E3D39BE138}" srcOrd="0" destOrd="0" presId="urn:microsoft.com/office/officeart/2008/layout/VerticalAccentList"/>
    <dgm:cxn modelId="{7F9D50F5-FC27-4FBC-94BA-E27B84732327}" type="presParOf" srcId="{162C985E-1415-4455-A0CE-DEA1DA62217F}" destId="{52D6997C-BE84-4891-87D1-1D6549AA924E}" srcOrd="13" destOrd="0" presId="urn:microsoft.com/office/officeart/2008/layout/VerticalAccentList"/>
    <dgm:cxn modelId="{78F1F54B-227F-4267-B037-11D2C71860BE}" type="presParOf" srcId="{52D6997C-BE84-4891-87D1-1D6549AA924E}" destId="{6E85725C-46CD-4602-B6FC-84E6D6A16728}" srcOrd="0" destOrd="0" presId="urn:microsoft.com/office/officeart/2008/layout/VerticalAccentList"/>
    <dgm:cxn modelId="{7E99D333-2D66-487E-A66D-9EFF38EA57D5}" type="presParOf" srcId="{52D6997C-BE84-4891-87D1-1D6549AA924E}" destId="{9B960351-4653-45F5-B78D-5411491E6391}" srcOrd="1" destOrd="0" presId="urn:microsoft.com/office/officeart/2008/layout/VerticalAccentList"/>
    <dgm:cxn modelId="{2F561A01-72FB-4119-8D77-B93C18DE8C31}" type="presParOf" srcId="{52D6997C-BE84-4891-87D1-1D6549AA924E}" destId="{F119E544-9BAA-46C9-95DF-CF05BB0BB254}" srcOrd="2" destOrd="0" presId="urn:microsoft.com/office/officeart/2008/layout/VerticalAccentList"/>
    <dgm:cxn modelId="{68113B7C-83AC-4B9A-8443-BA4C90C541CF}" type="presParOf" srcId="{52D6997C-BE84-4891-87D1-1D6549AA924E}" destId="{B1E2C673-937D-4B84-9385-A05AAFCCAB3F}" srcOrd="3" destOrd="0" presId="urn:microsoft.com/office/officeart/2008/layout/VerticalAccentList"/>
    <dgm:cxn modelId="{BAF72629-36B5-4377-AD95-9811901AAC5B}" type="presParOf" srcId="{52D6997C-BE84-4891-87D1-1D6549AA924E}" destId="{D6B7D0B5-6F57-4894-8824-53D7C0B34F2D}" srcOrd="4" destOrd="0" presId="urn:microsoft.com/office/officeart/2008/layout/VerticalAccentList"/>
    <dgm:cxn modelId="{A4D707BE-667E-4076-9B21-5B683811D2A6}" type="presParOf" srcId="{52D6997C-BE84-4891-87D1-1D6549AA924E}" destId="{D745103D-1383-428B-A7B7-B1669E245A07}" srcOrd="5" destOrd="0" presId="urn:microsoft.com/office/officeart/2008/layout/VerticalAccentList"/>
    <dgm:cxn modelId="{DF17E192-985E-40B6-BE20-B1CB1B8B74D7}" type="presParOf" srcId="{52D6997C-BE84-4891-87D1-1D6549AA924E}" destId="{E518C4EC-2A80-4B80-B2D3-4F2A0F38F3B4}" srcOrd="6" destOrd="0" presId="urn:microsoft.com/office/officeart/2008/layout/VerticalAccentList"/>
    <dgm:cxn modelId="{F95F0BF1-BBCE-4AC8-9F69-2228DAAEEB31}" type="presParOf" srcId="{162C985E-1415-4455-A0CE-DEA1DA62217F}" destId="{13FE9A56-D847-4DFA-8128-C12F0293C9C4}" srcOrd="14" destOrd="0" presId="urn:microsoft.com/office/officeart/2008/layout/VerticalAccentList"/>
    <dgm:cxn modelId="{56D2EB32-C3BD-4634-BE17-456CD67E7998}" type="presParOf" srcId="{162C985E-1415-4455-A0CE-DEA1DA62217F}" destId="{35AAC094-1743-4FC7-95B7-7529FF4246AB}" srcOrd="15" destOrd="0" presId="urn:microsoft.com/office/officeart/2008/layout/VerticalAccentList"/>
    <dgm:cxn modelId="{746BC9CE-F379-462B-B3B3-820C5FB29272}" type="presParOf" srcId="{35AAC094-1743-4FC7-95B7-7529FF4246AB}" destId="{6078CE3C-B00D-4CC6-9AC9-ACE41E00AF23}" srcOrd="0" destOrd="0" presId="urn:microsoft.com/office/officeart/2008/layout/VerticalAccentList"/>
    <dgm:cxn modelId="{FBE29F01-29CA-4550-A75E-ED0E0DCA9B69}" type="presParOf" srcId="{162C985E-1415-4455-A0CE-DEA1DA62217F}" destId="{BDB684D0-03A8-4A72-8BAF-49F3AFC5C592}" srcOrd="16" destOrd="0" presId="urn:microsoft.com/office/officeart/2008/layout/VerticalAccentList"/>
    <dgm:cxn modelId="{7E12CC0A-0A09-449B-8AC6-84D4B621F5ED}" type="presParOf" srcId="{BDB684D0-03A8-4A72-8BAF-49F3AFC5C592}" destId="{25B5E704-E6AB-487B-B245-6202A99AD967}" srcOrd="0" destOrd="0" presId="urn:microsoft.com/office/officeart/2008/layout/VerticalAccentList"/>
    <dgm:cxn modelId="{4D1255E1-2AC1-4A41-9BFF-0A3006DE735E}" type="presParOf" srcId="{BDB684D0-03A8-4A72-8BAF-49F3AFC5C592}" destId="{00AD5D7F-249E-4C4E-AE52-2E286314A6BF}" srcOrd="1" destOrd="0" presId="urn:microsoft.com/office/officeart/2008/layout/VerticalAccentList"/>
    <dgm:cxn modelId="{CDBE382F-A881-4071-8E02-63622ECDB372}" type="presParOf" srcId="{BDB684D0-03A8-4A72-8BAF-49F3AFC5C592}" destId="{376CEEFF-7994-4655-9470-E0FE956FB0A2}" srcOrd="2" destOrd="0" presId="urn:microsoft.com/office/officeart/2008/layout/VerticalAccentList"/>
    <dgm:cxn modelId="{A9BA20C9-B334-4135-8C65-5AC1F263FB28}" type="presParOf" srcId="{BDB684D0-03A8-4A72-8BAF-49F3AFC5C592}" destId="{2C894D48-0AE6-4FAD-808F-2A2B504C226A}" srcOrd="3" destOrd="0" presId="urn:microsoft.com/office/officeart/2008/layout/VerticalAccentList"/>
    <dgm:cxn modelId="{1C4B1DFF-41C2-4F42-A0A0-6A243EE1FD87}" type="presParOf" srcId="{BDB684D0-03A8-4A72-8BAF-49F3AFC5C592}" destId="{7938A850-0FA1-42BF-948C-EFA6A52D8C0B}" srcOrd="4" destOrd="0" presId="urn:microsoft.com/office/officeart/2008/layout/VerticalAccentList"/>
    <dgm:cxn modelId="{11A6E0B8-2EDD-4565-927D-0CBC4211C7CF}" type="presParOf" srcId="{BDB684D0-03A8-4A72-8BAF-49F3AFC5C592}" destId="{087E9C03-113B-4A2A-9A41-65B428E1F24A}" srcOrd="5" destOrd="0" presId="urn:microsoft.com/office/officeart/2008/layout/VerticalAccentList"/>
    <dgm:cxn modelId="{26ABE997-46A2-468F-AD89-678A57AE0A28}" type="presParOf" srcId="{BDB684D0-03A8-4A72-8BAF-49F3AFC5C592}" destId="{23C8FF06-6446-49ED-92D9-E07584694813}" srcOrd="6" destOrd="0" presId="urn:microsoft.com/office/officeart/2008/layout/VerticalAccentList"/>
    <dgm:cxn modelId="{10E4F38A-D20D-4550-BC4C-0E7AACCDBD5D}" type="presParOf" srcId="{162C985E-1415-4455-A0CE-DEA1DA62217F}" destId="{01FC1931-A0F7-42F7-8988-AAA14EEB3282}" srcOrd="17" destOrd="0" presId="urn:microsoft.com/office/officeart/2008/layout/VerticalAccentList"/>
    <dgm:cxn modelId="{A72AEE0C-8A3E-4AD7-A53F-06D22A1CAE47}" type="presParOf" srcId="{162C985E-1415-4455-A0CE-DEA1DA62217F}" destId="{5271FF89-E8CD-4ADB-82AF-382A1CF78410}" srcOrd="18" destOrd="0" presId="urn:microsoft.com/office/officeart/2008/layout/VerticalAccentList"/>
    <dgm:cxn modelId="{4F8EB36F-3E29-48DB-B835-D404A0A08C1F}" type="presParOf" srcId="{5271FF89-E8CD-4ADB-82AF-382A1CF78410}" destId="{5F25412C-2E93-4B82-961E-3A9BC9B39C84}" srcOrd="0" destOrd="0" presId="urn:microsoft.com/office/officeart/2008/layout/VerticalAccentList"/>
    <dgm:cxn modelId="{8E1A5A40-D2CB-4AE4-ABFE-C1D10BC2E13D}" type="presParOf" srcId="{162C985E-1415-4455-A0CE-DEA1DA62217F}" destId="{CC05DDA5-0456-41B0-BABE-16A69BC93EB0}" srcOrd="19" destOrd="0" presId="urn:microsoft.com/office/officeart/2008/layout/VerticalAccentList"/>
    <dgm:cxn modelId="{B1575C07-9484-4768-B38A-E733D44C72D4}" type="presParOf" srcId="{CC05DDA5-0456-41B0-BABE-16A69BC93EB0}" destId="{27F8FAE5-7EA1-46CD-9D09-E1E147274E55}" srcOrd="0" destOrd="0" presId="urn:microsoft.com/office/officeart/2008/layout/VerticalAccentList"/>
    <dgm:cxn modelId="{F2B13649-D1E8-43C7-AEEB-C0326EDA9C47}" type="presParOf" srcId="{CC05DDA5-0456-41B0-BABE-16A69BC93EB0}" destId="{EF83A3C9-1A39-4C40-889F-D19097E443E9}" srcOrd="1" destOrd="0" presId="urn:microsoft.com/office/officeart/2008/layout/VerticalAccentList"/>
    <dgm:cxn modelId="{C2494CD7-82B0-49F8-B6BE-E944FA2089A7}" type="presParOf" srcId="{CC05DDA5-0456-41B0-BABE-16A69BC93EB0}" destId="{B1DF82AE-B214-46E1-9334-CF93E58F6D9F}" srcOrd="2" destOrd="0" presId="urn:microsoft.com/office/officeart/2008/layout/VerticalAccentList"/>
    <dgm:cxn modelId="{A4F90888-8AA1-49AF-BEC1-D050E6C0A347}" type="presParOf" srcId="{CC05DDA5-0456-41B0-BABE-16A69BC93EB0}" destId="{4E0FC608-732D-4DC2-91BD-96D727E64B7D}" srcOrd="3" destOrd="0" presId="urn:microsoft.com/office/officeart/2008/layout/VerticalAccentList"/>
    <dgm:cxn modelId="{07217A75-FB0F-4E06-AF9D-F6A120666032}" type="presParOf" srcId="{CC05DDA5-0456-41B0-BABE-16A69BC93EB0}" destId="{78BE45A5-95AA-40A4-8852-9A9F9405A247}" srcOrd="4" destOrd="0" presId="urn:microsoft.com/office/officeart/2008/layout/VerticalAccentList"/>
    <dgm:cxn modelId="{6482AFB6-6468-4B99-A14A-021673EF2BB6}" type="presParOf" srcId="{CC05DDA5-0456-41B0-BABE-16A69BC93EB0}" destId="{FD51DC16-2E1E-4DE6-B418-0CB6617D1F94}" srcOrd="5" destOrd="0" presId="urn:microsoft.com/office/officeart/2008/layout/VerticalAccentList"/>
    <dgm:cxn modelId="{D0BCAF3A-EE11-4379-9402-FC8C0C613B08}" type="presParOf" srcId="{CC05DDA5-0456-41B0-BABE-16A69BC93EB0}" destId="{12BCDAB6-7D7F-425C-BC7F-BEB067CDC613}"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5CDF8A-7DBC-40F4-B3F4-47C5EAE7700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6557175B-E9B9-4353-BDE0-E1F9774E1A34}">
      <dgm:prSet phldrT="[Text]"/>
      <dgm:spPr/>
      <dgm:t>
        <a:bodyPr/>
        <a:lstStyle/>
        <a:p>
          <a:r>
            <a:rPr lang="el" b="1" dirty="0"/>
            <a:t>Έρευνες Κοινότητας</a:t>
          </a:r>
        </a:p>
      </dgm:t>
    </dgm:pt>
    <dgm:pt modelId="{451ACEAE-9CA2-4F20-95B6-5F9FCE2CB9EF}" type="parTrans" cxnId="{9CCEDC15-D892-460E-A1D8-374442B669EC}">
      <dgm:prSet/>
      <dgm:spPr/>
      <dgm:t>
        <a:bodyPr/>
        <a:lstStyle/>
        <a:p>
          <a:endParaRPr lang="en-GB"/>
        </a:p>
      </dgm:t>
    </dgm:pt>
    <dgm:pt modelId="{AE884130-22DB-4C7B-BF93-2F07ED95FC77}" type="sibTrans" cxnId="{9CCEDC15-D892-460E-A1D8-374442B669EC}">
      <dgm:prSet/>
      <dgm:spPr/>
      <dgm:t>
        <a:bodyPr/>
        <a:lstStyle/>
        <a:p>
          <a:endParaRPr lang="en-GB"/>
        </a:p>
      </dgm:t>
    </dgm:pt>
    <dgm:pt modelId="{AFB4789E-471E-49F6-B94E-71DEE2B13147}">
      <dgm:prSet phldrT="[Text]"/>
      <dgm:spPr/>
      <dgm:t>
        <a:bodyPr/>
        <a:lstStyle/>
        <a:p>
          <a:pPr>
            <a:buFont typeface="Arial" panose="020B0604020202020204" pitchFamily="34" charset="0"/>
            <a:buChar char="•"/>
          </a:pPr>
          <a:r>
            <a:rPr lang="el" dirty="0"/>
            <a:t>Συγκεντρώστε γρήγορα σχόλια από πολλά άτομα για να κατανοήσετε τις ανάγκες και τις προτεραιότητες. Εύκολο στην ανάλυση, ιδανικό για συνολική εικόνα.</a:t>
          </a:r>
        </a:p>
      </dgm:t>
    </dgm:pt>
    <dgm:pt modelId="{CE5371FE-D78C-437C-A49D-2E78A791D6AE}" type="parTrans" cxnId="{DB016FF0-F9E2-4AEF-B88F-488F76FCEDA7}">
      <dgm:prSet/>
      <dgm:spPr/>
      <dgm:t>
        <a:bodyPr/>
        <a:lstStyle/>
        <a:p>
          <a:endParaRPr lang="en-GB"/>
        </a:p>
      </dgm:t>
    </dgm:pt>
    <dgm:pt modelId="{C0F3AA04-EF8D-46FE-A725-1A9CD3A0BB62}" type="sibTrans" cxnId="{DB016FF0-F9E2-4AEF-B88F-488F76FCEDA7}">
      <dgm:prSet/>
      <dgm:spPr/>
      <dgm:t>
        <a:bodyPr/>
        <a:lstStyle/>
        <a:p>
          <a:endParaRPr lang="en-GB"/>
        </a:p>
      </dgm:t>
    </dgm:pt>
    <dgm:pt modelId="{0B74929E-1123-48C0-923A-81FC931E7120}">
      <dgm:prSet phldrT="[Text]"/>
      <dgm:spPr/>
      <dgm:t>
        <a:bodyPr/>
        <a:lstStyle/>
        <a:p>
          <a:pPr>
            <a:buNone/>
          </a:pPr>
          <a:r>
            <a:rPr lang="el" b="1" dirty="0"/>
            <a:t>Χαρτογράφηση Κοινότητας</a:t>
          </a:r>
          <a:endParaRPr lang="en-GB" dirty="0"/>
        </a:p>
      </dgm:t>
    </dgm:pt>
    <dgm:pt modelId="{A7282296-7F34-4621-BDC4-5148B69CDCB6}" type="parTrans" cxnId="{BA3AF2A4-D7CF-42D1-A5A1-46411757432B}">
      <dgm:prSet/>
      <dgm:spPr/>
      <dgm:t>
        <a:bodyPr/>
        <a:lstStyle/>
        <a:p>
          <a:endParaRPr lang="en-GB"/>
        </a:p>
      </dgm:t>
    </dgm:pt>
    <dgm:pt modelId="{937ED9B5-C0D6-4F02-BFD0-4C967396CB64}" type="sibTrans" cxnId="{BA3AF2A4-D7CF-42D1-A5A1-46411757432B}">
      <dgm:prSet/>
      <dgm:spPr/>
      <dgm:t>
        <a:bodyPr/>
        <a:lstStyle/>
        <a:p>
          <a:endParaRPr lang="en-GB"/>
        </a:p>
      </dgm:t>
    </dgm:pt>
    <dgm:pt modelId="{554FC2D0-8D36-4F5C-970D-6BB8731FEF96}">
      <dgm:prSet phldrT="[Text]"/>
      <dgm:spPr/>
      <dgm:t>
        <a:bodyPr/>
        <a:lstStyle/>
        <a:p>
          <a:pPr>
            <a:buNone/>
          </a:pPr>
          <a:r>
            <a:rPr lang="el" b="1" dirty="0"/>
            <a:t>ABCD (Ανάπτυξη Κοινότητας Βασισμένη σε Περιουσιακά Στοιχεία)</a:t>
          </a:r>
          <a:endParaRPr lang="en-GB" dirty="0"/>
        </a:p>
      </dgm:t>
    </dgm:pt>
    <dgm:pt modelId="{3C17C03A-99C4-4B23-9C8D-15554778E49C}" type="parTrans" cxnId="{DED7F18F-434F-419C-8B09-05C9A91212E5}">
      <dgm:prSet/>
      <dgm:spPr/>
      <dgm:t>
        <a:bodyPr/>
        <a:lstStyle/>
        <a:p>
          <a:endParaRPr lang="en-GB"/>
        </a:p>
      </dgm:t>
    </dgm:pt>
    <dgm:pt modelId="{50D83208-B525-410D-B54A-FCE1C9B2EC70}" type="sibTrans" cxnId="{DED7F18F-434F-419C-8B09-05C9A91212E5}">
      <dgm:prSet/>
      <dgm:spPr/>
      <dgm:t>
        <a:bodyPr/>
        <a:lstStyle/>
        <a:p>
          <a:endParaRPr lang="en-GB"/>
        </a:p>
      </dgm:t>
    </dgm:pt>
    <dgm:pt modelId="{2CD42BE3-6031-4869-BACD-7FF93E6D681A}">
      <dgm:prSet phldrT="[Text]"/>
      <dgm:spPr/>
      <dgm:t>
        <a:bodyPr/>
        <a:lstStyle/>
        <a:p>
          <a:pPr>
            <a:buNone/>
          </a:pPr>
          <a:r>
            <a:rPr lang="el" b="1" dirty="0"/>
            <a:t>Ομάδες εστίασης</a:t>
          </a:r>
        </a:p>
      </dgm:t>
    </dgm:pt>
    <dgm:pt modelId="{CB12200A-91B9-48BF-94D0-02FFCEAF3DF5}" type="parTrans" cxnId="{59394664-7F9C-4CE0-A557-D24A4DEFD4D2}">
      <dgm:prSet/>
      <dgm:spPr/>
      <dgm:t>
        <a:bodyPr/>
        <a:lstStyle/>
        <a:p>
          <a:endParaRPr lang="en-GB"/>
        </a:p>
      </dgm:t>
    </dgm:pt>
    <dgm:pt modelId="{3B0ADB06-A0D3-4934-B305-A6E87ADFB4D4}" type="sibTrans" cxnId="{59394664-7F9C-4CE0-A557-D24A4DEFD4D2}">
      <dgm:prSet/>
      <dgm:spPr/>
      <dgm:t>
        <a:bodyPr/>
        <a:lstStyle/>
        <a:p>
          <a:endParaRPr lang="en-GB"/>
        </a:p>
      </dgm:t>
    </dgm:pt>
    <dgm:pt modelId="{552C5CFD-ECD5-4C34-9E38-92847C12862C}">
      <dgm:prSet phldrT="[Text]"/>
      <dgm:spPr/>
      <dgm:t>
        <a:bodyPr/>
        <a:lstStyle/>
        <a:p>
          <a:pPr>
            <a:buNone/>
          </a:pPr>
          <a:endParaRPr lang="en-GB" dirty="0"/>
        </a:p>
      </dgm:t>
    </dgm:pt>
    <dgm:pt modelId="{103DE8EC-C0CE-44E3-B78E-CA49DDBBDEB6}" type="parTrans" cxnId="{616A70CA-53E5-4A4F-958D-401A2321E095}">
      <dgm:prSet/>
      <dgm:spPr/>
      <dgm:t>
        <a:bodyPr/>
        <a:lstStyle/>
        <a:p>
          <a:endParaRPr lang="en-GB"/>
        </a:p>
      </dgm:t>
    </dgm:pt>
    <dgm:pt modelId="{058F19FC-31F6-4D81-82A8-6FDA97C45FA8}" type="sibTrans" cxnId="{616A70CA-53E5-4A4F-958D-401A2321E095}">
      <dgm:prSet/>
      <dgm:spPr/>
      <dgm:t>
        <a:bodyPr/>
        <a:lstStyle/>
        <a:p>
          <a:endParaRPr lang="en-GB"/>
        </a:p>
      </dgm:t>
    </dgm:pt>
    <dgm:pt modelId="{09D0D290-1BCC-45A6-8F62-02D13F9BF92D}">
      <dgm:prSet phldrT="[Text]"/>
      <dgm:spPr/>
      <dgm:t>
        <a:bodyPr/>
        <a:lstStyle/>
        <a:p>
          <a:pPr>
            <a:buFont typeface="Arial" panose="020B0604020202020204" pitchFamily="34" charset="0"/>
            <a:buChar char="•"/>
          </a:pPr>
          <a:r>
            <a:rPr lang="el" dirty="0"/>
            <a:t>Μικρές ομαδικές συζητήσεις για βαθύτερη κατανόηση των τοπικών ζητημάτων.</a:t>
          </a:r>
        </a:p>
      </dgm:t>
    </dgm:pt>
    <dgm:pt modelId="{F38E2524-B718-4854-ABC6-BAC19E0B243D}" type="parTrans" cxnId="{43E58008-B5F9-4618-9968-1BDC78FCCB91}">
      <dgm:prSet/>
      <dgm:spPr/>
      <dgm:t>
        <a:bodyPr/>
        <a:lstStyle/>
        <a:p>
          <a:endParaRPr lang="en-GB"/>
        </a:p>
      </dgm:t>
    </dgm:pt>
    <dgm:pt modelId="{7D3E8234-FCFA-4A7A-B667-A7F6C5E9710D}" type="sibTrans" cxnId="{43E58008-B5F9-4618-9968-1BDC78FCCB91}">
      <dgm:prSet/>
      <dgm:spPr/>
      <dgm:t>
        <a:bodyPr/>
        <a:lstStyle/>
        <a:p>
          <a:endParaRPr lang="en-GB"/>
        </a:p>
      </dgm:t>
    </dgm:pt>
    <dgm:pt modelId="{DF9F3723-D9CA-4B99-94ED-FBE3EE3232AF}">
      <dgm:prSet phldrT="[Text]"/>
      <dgm:spPr/>
      <dgm:t>
        <a:bodyPr/>
        <a:lstStyle/>
        <a:p>
          <a:pPr>
            <a:buFont typeface="Arial" panose="020B0604020202020204" pitchFamily="34" charset="0"/>
            <a:buChar char="•"/>
          </a:pPr>
          <a:r>
            <a:rPr lang="el" dirty="0"/>
            <a:t>Πλούσιες ιστορίες και πλαίσιο πίσω από τις ανάγκες της κοινότητας.</a:t>
          </a:r>
        </a:p>
      </dgm:t>
    </dgm:pt>
    <dgm:pt modelId="{AB41A5C1-5381-4C64-9DFE-22EA11918111}" type="parTrans" cxnId="{E2BC0AF9-3333-4B6B-BD75-C9F6EC62D2E0}">
      <dgm:prSet/>
      <dgm:spPr/>
      <dgm:t>
        <a:bodyPr/>
        <a:lstStyle/>
        <a:p>
          <a:endParaRPr lang="en-GB"/>
        </a:p>
      </dgm:t>
    </dgm:pt>
    <dgm:pt modelId="{9A48C70A-0459-4CDE-A21D-D5B10FE8FA4C}" type="sibTrans" cxnId="{E2BC0AF9-3333-4B6B-BD75-C9F6EC62D2E0}">
      <dgm:prSet/>
      <dgm:spPr/>
      <dgm:t>
        <a:bodyPr/>
        <a:lstStyle/>
        <a:p>
          <a:endParaRPr lang="en-GB"/>
        </a:p>
      </dgm:t>
    </dgm:pt>
    <dgm:pt modelId="{C925335F-F228-4619-AAA3-BE1409BD8EED}">
      <dgm:prSet/>
      <dgm:spPr/>
      <dgm:t>
        <a:bodyPr/>
        <a:lstStyle/>
        <a:p>
          <a:r>
            <a:rPr lang="el" dirty="0"/>
            <a:t>Οπτικό εργαλείο για την επισήμανση τοπικών πόρων και προβληματικών περιοχών.</a:t>
          </a:r>
        </a:p>
      </dgm:t>
    </dgm:pt>
    <dgm:pt modelId="{8B0B125C-7A81-488C-ACCC-69B03388CF90}" type="parTrans" cxnId="{DA51D5BA-4191-4BAC-83B2-1437BA3D2985}">
      <dgm:prSet/>
      <dgm:spPr/>
      <dgm:t>
        <a:bodyPr/>
        <a:lstStyle/>
        <a:p>
          <a:endParaRPr lang="en-GB"/>
        </a:p>
      </dgm:t>
    </dgm:pt>
    <dgm:pt modelId="{D1D6C42A-6333-4199-A20C-63062384896D}" type="sibTrans" cxnId="{DA51D5BA-4191-4BAC-83B2-1437BA3D2985}">
      <dgm:prSet/>
      <dgm:spPr/>
      <dgm:t>
        <a:bodyPr/>
        <a:lstStyle/>
        <a:p>
          <a:endParaRPr lang="en-GB"/>
        </a:p>
      </dgm:t>
    </dgm:pt>
    <dgm:pt modelId="{1DF913C0-F80C-4278-8560-57A36B267363}">
      <dgm:prSet/>
      <dgm:spPr/>
      <dgm:t>
        <a:bodyPr/>
        <a:lstStyle/>
        <a:p>
          <a:r>
            <a:rPr lang="el" dirty="0"/>
            <a:t>Αποκαλύπτει με σαφήνεια τα κενά και τις ευκαιρίες.</a:t>
          </a:r>
        </a:p>
      </dgm:t>
    </dgm:pt>
    <dgm:pt modelId="{30CD11EA-ECEB-4D6B-9763-407AC2E8DF5C}" type="parTrans" cxnId="{DDD8F5BB-2415-4844-927F-7656B272F3A7}">
      <dgm:prSet/>
      <dgm:spPr/>
      <dgm:t>
        <a:bodyPr/>
        <a:lstStyle/>
        <a:p>
          <a:endParaRPr lang="en-GB"/>
        </a:p>
      </dgm:t>
    </dgm:pt>
    <dgm:pt modelId="{BFFBC0B3-B359-4DE4-BF19-79E7C650318E}" type="sibTrans" cxnId="{DDD8F5BB-2415-4844-927F-7656B272F3A7}">
      <dgm:prSet/>
      <dgm:spPr/>
      <dgm:t>
        <a:bodyPr/>
        <a:lstStyle/>
        <a:p>
          <a:endParaRPr lang="en-GB"/>
        </a:p>
      </dgm:t>
    </dgm:pt>
    <dgm:pt modelId="{DB3C9430-757D-4CE1-AC04-A0CF10270FD4}">
      <dgm:prSet/>
      <dgm:spPr/>
      <dgm:t>
        <a:bodyPr/>
        <a:lstStyle/>
        <a:p>
          <a:r>
            <a:rPr lang="el" dirty="0"/>
            <a:t>Εστιάζει σε αυτά που </a:t>
          </a:r>
          <a:r>
            <a:rPr lang="el" i="1" dirty="0"/>
            <a:t>έχει η κοινότητα </a:t>
          </a:r>
          <a:r>
            <a:rPr lang="el" dirty="0"/>
            <a:t>και όχι σε αυτά που της λείπουν.</a:t>
          </a:r>
        </a:p>
      </dgm:t>
    </dgm:pt>
    <dgm:pt modelId="{DFBB94C2-2F37-4E14-8812-ECC4C731EEA2}" type="parTrans" cxnId="{9AA957D3-654A-43C8-A4B3-1D8322D352E2}">
      <dgm:prSet/>
      <dgm:spPr/>
      <dgm:t>
        <a:bodyPr/>
        <a:lstStyle/>
        <a:p>
          <a:endParaRPr lang="en-GB"/>
        </a:p>
      </dgm:t>
    </dgm:pt>
    <dgm:pt modelId="{389DBECD-A8D0-4261-AC8C-4DF8C421EEE1}" type="sibTrans" cxnId="{9AA957D3-654A-43C8-A4B3-1D8322D352E2}">
      <dgm:prSet/>
      <dgm:spPr/>
      <dgm:t>
        <a:bodyPr/>
        <a:lstStyle/>
        <a:p>
          <a:endParaRPr lang="en-GB"/>
        </a:p>
      </dgm:t>
    </dgm:pt>
    <dgm:pt modelId="{BA980290-3B1F-4AAB-85EA-DDE81583A1A3}">
      <dgm:prSet/>
      <dgm:spPr/>
      <dgm:t>
        <a:bodyPr/>
        <a:lstStyle/>
        <a:p>
          <a:r>
            <a:rPr lang="el"/>
            <a:t>Χτίζει </a:t>
          </a:r>
          <a:r>
            <a:rPr lang="el" dirty="0"/>
            <a:t>αυτοπεποίθηση, υπερηφάνεια και τοπικές λύσεις.</a:t>
          </a:r>
        </a:p>
      </dgm:t>
    </dgm:pt>
    <dgm:pt modelId="{F46168AB-AAC3-4427-914A-881FB86C670B}" type="parTrans" cxnId="{9BD45E31-C2AB-4768-B7EA-647E595A8954}">
      <dgm:prSet/>
      <dgm:spPr/>
      <dgm:t>
        <a:bodyPr/>
        <a:lstStyle/>
        <a:p>
          <a:endParaRPr lang="en-GB"/>
        </a:p>
      </dgm:t>
    </dgm:pt>
    <dgm:pt modelId="{669C8630-267D-490E-BBE6-FB8E83C28DD8}" type="sibTrans" cxnId="{9BD45E31-C2AB-4768-B7EA-647E595A8954}">
      <dgm:prSet/>
      <dgm:spPr/>
      <dgm:t>
        <a:bodyPr/>
        <a:lstStyle/>
        <a:p>
          <a:endParaRPr lang="en-GB"/>
        </a:p>
      </dgm:t>
    </dgm:pt>
    <dgm:pt modelId="{4D347B58-A6E9-4699-80D4-CDAB7D6318AF}" type="pres">
      <dgm:prSet presAssocID="{E55CDF8A-7DBC-40F4-B3F4-47C5EAE77001}" presName="Name0" presStyleCnt="0">
        <dgm:presLayoutVars>
          <dgm:dir/>
          <dgm:animLvl val="lvl"/>
          <dgm:resizeHandles val="exact"/>
        </dgm:presLayoutVars>
      </dgm:prSet>
      <dgm:spPr/>
    </dgm:pt>
    <dgm:pt modelId="{85C8C066-E030-4094-A2AD-431F8A71ECE8}" type="pres">
      <dgm:prSet presAssocID="{6557175B-E9B9-4353-BDE0-E1F9774E1A34}" presName="composite" presStyleCnt="0"/>
      <dgm:spPr/>
    </dgm:pt>
    <dgm:pt modelId="{1907A895-18D9-4FC0-BAA1-E910F3F7FCD0}" type="pres">
      <dgm:prSet presAssocID="{6557175B-E9B9-4353-BDE0-E1F9774E1A34}" presName="parTx" presStyleLbl="alignNode1" presStyleIdx="0" presStyleCnt="4">
        <dgm:presLayoutVars>
          <dgm:chMax val="0"/>
          <dgm:chPref val="0"/>
          <dgm:bulletEnabled val="1"/>
        </dgm:presLayoutVars>
      </dgm:prSet>
      <dgm:spPr/>
    </dgm:pt>
    <dgm:pt modelId="{36526B32-B56B-48BE-A3DB-D89756C850F8}" type="pres">
      <dgm:prSet presAssocID="{6557175B-E9B9-4353-BDE0-E1F9774E1A34}" presName="desTx" presStyleLbl="alignAccFollowNode1" presStyleIdx="0" presStyleCnt="4">
        <dgm:presLayoutVars>
          <dgm:bulletEnabled val="1"/>
        </dgm:presLayoutVars>
      </dgm:prSet>
      <dgm:spPr/>
    </dgm:pt>
    <dgm:pt modelId="{DA762EDE-B1E9-42BF-B84E-C80477B506BE}" type="pres">
      <dgm:prSet presAssocID="{AE884130-22DB-4C7B-BF93-2F07ED95FC77}" presName="space" presStyleCnt="0"/>
      <dgm:spPr/>
    </dgm:pt>
    <dgm:pt modelId="{F4F3065B-D8B5-4C04-A332-E1CFB3B02F5A}" type="pres">
      <dgm:prSet presAssocID="{2CD42BE3-6031-4869-BACD-7FF93E6D681A}" presName="composite" presStyleCnt="0"/>
      <dgm:spPr/>
    </dgm:pt>
    <dgm:pt modelId="{DEF6BB9D-7107-4077-B84B-2881A6EFDB5D}" type="pres">
      <dgm:prSet presAssocID="{2CD42BE3-6031-4869-BACD-7FF93E6D681A}" presName="parTx" presStyleLbl="alignNode1" presStyleIdx="1" presStyleCnt="4">
        <dgm:presLayoutVars>
          <dgm:chMax val="0"/>
          <dgm:chPref val="0"/>
          <dgm:bulletEnabled val="1"/>
        </dgm:presLayoutVars>
      </dgm:prSet>
      <dgm:spPr/>
    </dgm:pt>
    <dgm:pt modelId="{9C33051B-8CB5-46B8-BC57-BFDA776C83EB}" type="pres">
      <dgm:prSet presAssocID="{2CD42BE3-6031-4869-BACD-7FF93E6D681A}" presName="desTx" presStyleLbl="alignAccFollowNode1" presStyleIdx="1" presStyleCnt="4">
        <dgm:presLayoutVars>
          <dgm:bulletEnabled val="1"/>
        </dgm:presLayoutVars>
      </dgm:prSet>
      <dgm:spPr/>
    </dgm:pt>
    <dgm:pt modelId="{3C043D88-716F-4E66-BE03-1418188E50D9}" type="pres">
      <dgm:prSet presAssocID="{3B0ADB06-A0D3-4934-B305-A6E87ADFB4D4}" presName="space" presStyleCnt="0"/>
      <dgm:spPr/>
    </dgm:pt>
    <dgm:pt modelId="{EF2A24E3-3C58-4934-AA00-78D17D925433}" type="pres">
      <dgm:prSet presAssocID="{0B74929E-1123-48C0-923A-81FC931E7120}" presName="composite" presStyleCnt="0"/>
      <dgm:spPr/>
    </dgm:pt>
    <dgm:pt modelId="{0B79A7B5-708B-4A77-867B-6F0389AAC14F}" type="pres">
      <dgm:prSet presAssocID="{0B74929E-1123-48C0-923A-81FC931E7120}" presName="parTx" presStyleLbl="alignNode1" presStyleIdx="2" presStyleCnt="4">
        <dgm:presLayoutVars>
          <dgm:chMax val="0"/>
          <dgm:chPref val="0"/>
          <dgm:bulletEnabled val="1"/>
        </dgm:presLayoutVars>
      </dgm:prSet>
      <dgm:spPr/>
    </dgm:pt>
    <dgm:pt modelId="{39B63F82-6C0E-484A-A51B-B1988CC2C8ED}" type="pres">
      <dgm:prSet presAssocID="{0B74929E-1123-48C0-923A-81FC931E7120}" presName="desTx" presStyleLbl="alignAccFollowNode1" presStyleIdx="2" presStyleCnt="4">
        <dgm:presLayoutVars>
          <dgm:bulletEnabled val="1"/>
        </dgm:presLayoutVars>
      </dgm:prSet>
      <dgm:spPr/>
    </dgm:pt>
    <dgm:pt modelId="{BFFEB5BA-B51A-4DB5-A22E-010C12F8ABC1}" type="pres">
      <dgm:prSet presAssocID="{937ED9B5-C0D6-4F02-BFD0-4C967396CB64}" presName="space" presStyleCnt="0"/>
      <dgm:spPr/>
    </dgm:pt>
    <dgm:pt modelId="{80ABA5BE-1E2D-434A-BCE0-C18BD285CF15}" type="pres">
      <dgm:prSet presAssocID="{554FC2D0-8D36-4F5C-970D-6BB8731FEF96}" presName="composite" presStyleCnt="0"/>
      <dgm:spPr/>
    </dgm:pt>
    <dgm:pt modelId="{E7AE0A1B-4BD9-4742-83C6-26591BE4426A}" type="pres">
      <dgm:prSet presAssocID="{554FC2D0-8D36-4F5C-970D-6BB8731FEF96}" presName="parTx" presStyleLbl="alignNode1" presStyleIdx="3" presStyleCnt="4">
        <dgm:presLayoutVars>
          <dgm:chMax val="0"/>
          <dgm:chPref val="0"/>
          <dgm:bulletEnabled val="1"/>
        </dgm:presLayoutVars>
      </dgm:prSet>
      <dgm:spPr/>
    </dgm:pt>
    <dgm:pt modelId="{3578C318-D34B-4FE2-8161-F7A21F5C5E57}" type="pres">
      <dgm:prSet presAssocID="{554FC2D0-8D36-4F5C-970D-6BB8731FEF96}" presName="desTx" presStyleLbl="alignAccFollowNode1" presStyleIdx="3" presStyleCnt="4">
        <dgm:presLayoutVars>
          <dgm:bulletEnabled val="1"/>
        </dgm:presLayoutVars>
      </dgm:prSet>
      <dgm:spPr/>
    </dgm:pt>
  </dgm:ptLst>
  <dgm:cxnLst>
    <dgm:cxn modelId="{43E58008-B5F9-4618-9968-1BDC78FCCB91}" srcId="{2CD42BE3-6031-4869-BACD-7FF93E6D681A}" destId="{09D0D290-1BCC-45A6-8F62-02D13F9BF92D}" srcOrd="0" destOrd="0" parTransId="{F38E2524-B718-4854-ABC6-BAC19E0B243D}" sibTransId="{7D3E8234-FCFA-4A7A-B667-A7F6C5E9710D}"/>
    <dgm:cxn modelId="{2BFDC20E-2C26-48E8-B1E7-47BAC0C34973}" type="presOf" srcId="{AFB4789E-471E-49F6-B94E-71DEE2B13147}" destId="{36526B32-B56B-48BE-A3DB-D89756C850F8}" srcOrd="0" destOrd="0" presId="urn:microsoft.com/office/officeart/2005/8/layout/hList1"/>
    <dgm:cxn modelId="{9CCEDC15-D892-460E-A1D8-374442B669EC}" srcId="{E55CDF8A-7DBC-40F4-B3F4-47C5EAE77001}" destId="{6557175B-E9B9-4353-BDE0-E1F9774E1A34}" srcOrd="0" destOrd="0" parTransId="{451ACEAE-9CA2-4F20-95B6-5F9FCE2CB9EF}" sibTransId="{AE884130-22DB-4C7B-BF93-2F07ED95FC77}"/>
    <dgm:cxn modelId="{9BD45E31-C2AB-4768-B7EA-647E595A8954}" srcId="{554FC2D0-8D36-4F5C-970D-6BB8731FEF96}" destId="{BA980290-3B1F-4AAB-85EA-DDE81583A1A3}" srcOrd="1" destOrd="0" parTransId="{F46168AB-AAC3-4427-914A-881FB86C670B}" sibTransId="{669C8630-267D-490E-BBE6-FB8E83C28DD8}"/>
    <dgm:cxn modelId="{B228705F-206E-4842-9DA4-BA3937A1CFC3}" type="presOf" srcId="{BA980290-3B1F-4AAB-85EA-DDE81583A1A3}" destId="{3578C318-D34B-4FE2-8161-F7A21F5C5E57}" srcOrd="0" destOrd="1" presId="urn:microsoft.com/office/officeart/2005/8/layout/hList1"/>
    <dgm:cxn modelId="{59394664-7F9C-4CE0-A557-D24A4DEFD4D2}" srcId="{E55CDF8A-7DBC-40F4-B3F4-47C5EAE77001}" destId="{2CD42BE3-6031-4869-BACD-7FF93E6D681A}" srcOrd="1" destOrd="0" parTransId="{CB12200A-91B9-48BF-94D0-02FFCEAF3DF5}" sibTransId="{3B0ADB06-A0D3-4934-B305-A6E87ADFB4D4}"/>
    <dgm:cxn modelId="{A69C2285-E9C7-437F-9F16-BE1F04BEC53E}" type="presOf" srcId="{1DF913C0-F80C-4278-8560-57A36B267363}" destId="{39B63F82-6C0E-484A-A51B-B1988CC2C8ED}" srcOrd="0" destOrd="1" presId="urn:microsoft.com/office/officeart/2005/8/layout/hList1"/>
    <dgm:cxn modelId="{F2E69F8C-2924-47F7-A55F-D1AB8F8ED539}" type="presOf" srcId="{DB3C9430-757D-4CE1-AC04-A0CF10270FD4}" destId="{3578C318-D34B-4FE2-8161-F7A21F5C5E57}" srcOrd="0" destOrd="0" presId="urn:microsoft.com/office/officeart/2005/8/layout/hList1"/>
    <dgm:cxn modelId="{DED7F18F-434F-419C-8B09-05C9A91212E5}" srcId="{E55CDF8A-7DBC-40F4-B3F4-47C5EAE77001}" destId="{554FC2D0-8D36-4F5C-970D-6BB8731FEF96}" srcOrd="3" destOrd="0" parTransId="{3C17C03A-99C4-4B23-9C8D-15554778E49C}" sibTransId="{50D83208-B525-410D-B54A-FCE1C9B2EC70}"/>
    <dgm:cxn modelId="{BA3AF2A4-D7CF-42D1-A5A1-46411757432B}" srcId="{E55CDF8A-7DBC-40F4-B3F4-47C5EAE77001}" destId="{0B74929E-1123-48C0-923A-81FC931E7120}" srcOrd="2" destOrd="0" parTransId="{A7282296-7F34-4621-BDC4-5148B69CDCB6}" sibTransId="{937ED9B5-C0D6-4F02-BFD0-4C967396CB64}"/>
    <dgm:cxn modelId="{2BA3BCAC-86A8-49A3-9ECF-7BC759A6A015}" type="presOf" srcId="{2CD42BE3-6031-4869-BACD-7FF93E6D681A}" destId="{DEF6BB9D-7107-4077-B84B-2881A6EFDB5D}" srcOrd="0" destOrd="0" presId="urn:microsoft.com/office/officeart/2005/8/layout/hList1"/>
    <dgm:cxn modelId="{DA51D5BA-4191-4BAC-83B2-1437BA3D2985}" srcId="{0B74929E-1123-48C0-923A-81FC931E7120}" destId="{C925335F-F228-4619-AAA3-BE1409BD8EED}" srcOrd="0" destOrd="0" parTransId="{8B0B125C-7A81-488C-ACCC-69B03388CF90}" sibTransId="{D1D6C42A-6333-4199-A20C-63062384896D}"/>
    <dgm:cxn modelId="{DDD8F5BB-2415-4844-927F-7656B272F3A7}" srcId="{0B74929E-1123-48C0-923A-81FC931E7120}" destId="{1DF913C0-F80C-4278-8560-57A36B267363}" srcOrd="1" destOrd="0" parTransId="{30CD11EA-ECEB-4D6B-9763-407AC2E8DF5C}" sibTransId="{BFFBC0B3-B359-4DE4-BF19-79E7C650318E}"/>
    <dgm:cxn modelId="{616A70CA-53E5-4A4F-958D-401A2321E095}" srcId="{AFB4789E-471E-49F6-B94E-71DEE2B13147}" destId="{552C5CFD-ECD5-4C34-9E38-92847C12862C}" srcOrd="0" destOrd="0" parTransId="{103DE8EC-C0CE-44E3-B78E-CA49DDBBDEB6}" sibTransId="{058F19FC-31F6-4D81-82A8-6FDA97C45FA8}"/>
    <dgm:cxn modelId="{A88AF0D1-27E6-4841-AD71-8EB0B4B35CDA}" type="presOf" srcId="{E55CDF8A-7DBC-40F4-B3F4-47C5EAE77001}" destId="{4D347B58-A6E9-4699-80D4-CDAB7D6318AF}" srcOrd="0" destOrd="0" presId="urn:microsoft.com/office/officeart/2005/8/layout/hList1"/>
    <dgm:cxn modelId="{9D8AE7D2-CE66-4EFE-ABA9-C294C8B17E98}" type="presOf" srcId="{552C5CFD-ECD5-4C34-9E38-92847C12862C}" destId="{36526B32-B56B-48BE-A3DB-D89756C850F8}" srcOrd="0" destOrd="1" presId="urn:microsoft.com/office/officeart/2005/8/layout/hList1"/>
    <dgm:cxn modelId="{9AA957D3-654A-43C8-A4B3-1D8322D352E2}" srcId="{554FC2D0-8D36-4F5C-970D-6BB8731FEF96}" destId="{DB3C9430-757D-4CE1-AC04-A0CF10270FD4}" srcOrd="0" destOrd="0" parTransId="{DFBB94C2-2F37-4E14-8812-ECC4C731EEA2}" sibTransId="{389DBECD-A8D0-4261-AC8C-4DF8C421EEE1}"/>
    <dgm:cxn modelId="{8AB719D7-A4FC-4C9A-A1C0-D9AA7129AC4F}" type="presOf" srcId="{6557175B-E9B9-4353-BDE0-E1F9774E1A34}" destId="{1907A895-18D9-4FC0-BAA1-E910F3F7FCD0}" srcOrd="0" destOrd="0" presId="urn:microsoft.com/office/officeart/2005/8/layout/hList1"/>
    <dgm:cxn modelId="{E69658EA-2AB2-43DB-97C2-08855EF66EA2}" type="presOf" srcId="{DF9F3723-D9CA-4B99-94ED-FBE3EE3232AF}" destId="{9C33051B-8CB5-46B8-BC57-BFDA776C83EB}" srcOrd="0" destOrd="1" presId="urn:microsoft.com/office/officeart/2005/8/layout/hList1"/>
    <dgm:cxn modelId="{DB016FF0-F9E2-4AEF-B88F-488F76FCEDA7}" srcId="{6557175B-E9B9-4353-BDE0-E1F9774E1A34}" destId="{AFB4789E-471E-49F6-B94E-71DEE2B13147}" srcOrd="0" destOrd="0" parTransId="{CE5371FE-D78C-437C-A49D-2E78A791D6AE}" sibTransId="{C0F3AA04-EF8D-46FE-A725-1A9CD3A0BB62}"/>
    <dgm:cxn modelId="{732514F4-BAD2-4039-A4BC-ACA31CB5AFF4}" type="presOf" srcId="{09D0D290-1BCC-45A6-8F62-02D13F9BF92D}" destId="{9C33051B-8CB5-46B8-BC57-BFDA776C83EB}" srcOrd="0" destOrd="0" presId="urn:microsoft.com/office/officeart/2005/8/layout/hList1"/>
    <dgm:cxn modelId="{009D36F4-CB0E-4DDB-AEE1-4357BB9C4121}" type="presOf" srcId="{0B74929E-1123-48C0-923A-81FC931E7120}" destId="{0B79A7B5-708B-4A77-867B-6F0389AAC14F}" srcOrd="0" destOrd="0" presId="urn:microsoft.com/office/officeart/2005/8/layout/hList1"/>
    <dgm:cxn modelId="{B90429F5-9EFB-40E2-ADFC-03C7E3CC1025}" type="presOf" srcId="{C925335F-F228-4619-AAA3-BE1409BD8EED}" destId="{39B63F82-6C0E-484A-A51B-B1988CC2C8ED}" srcOrd="0" destOrd="0" presId="urn:microsoft.com/office/officeart/2005/8/layout/hList1"/>
    <dgm:cxn modelId="{E2BC0AF9-3333-4B6B-BD75-C9F6EC62D2E0}" srcId="{2CD42BE3-6031-4869-BACD-7FF93E6D681A}" destId="{DF9F3723-D9CA-4B99-94ED-FBE3EE3232AF}" srcOrd="1" destOrd="0" parTransId="{AB41A5C1-5381-4C64-9DFE-22EA11918111}" sibTransId="{9A48C70A-0459-4CDE-A21D-D5B10FE8FA4C}"/>
    <dgm:cxn modelId="{533D85FF-D5C9-4322-8638-98D2E380A27B}" type="presOf" srcId="{554FC2D0-8D36-4F5C-970D-6BB8731FEF96}" destId="{E7AE0A1B-4BD9-4742-83C6-26591BE4426A}" srcOrd="0" destOrd="0" presId="urn:microsoft.com/office/officeart/2005/8/layout/hList1"/>
    <dgm:cxn modelId="{D8D2AB94-2F9D-4A1E-8D7D-DE6A1619FBFF}" type="presParOf" srcId="{4D347B58-A6E9-4699-80D4-CDAB7D6318AF}" destId="{85C8C066-E030-4094-A2AD-431F8A71ECE8}" srcOrd="0" destOrd="0" presId="urn:microsoft.com/office/officeart/2005/8/layout/hList1"/>
    <dgm:cxn modelId="{3E5F70DA-FD75-42F5-88EE-A41F58EBCBE6}" type="presParOf" srcId="{85C8C066-E030-4094-A2AD-431F8A71ECE8}" destId="{1907A895-18D9-4FC0-BAA1-E910F3F7FCD0}" srcOrd="0" destOrd="0" presId="urn:microsoft.com/office/officeart/2005/8/layout/hList1"/>
    <dgm:cxn modelId="{D93E4D29-1358-4A75-97EC-CED5E913A243}" type="presParOf" srcId="{85C8C066-E030-4094-A2AD-431F8A71ECE8}" destId="{36526B32-B56B-48BE-A3DB-D89756C850F8}" srcOrd="1" destOrd="0" presId="urn:microsoft.com/office/officeart/2005/8/layout/hList1"/>
    <dgm:cxn modelId="{13D70723-31A4-4295-A43B-B3E91397FB29}" type="presParOf" srcId="{4D347B58-A6E9-4699-80D4-CDAB7D6318AF}" destId="{DA762EDE-B1E9-42BF-B84E-C80477B506BE}" srcOrd="1" destOrd="0" presId="urn:microsoft.com/office/officeart/2005/8/layout/hList1"/>
    <dgm:cxn modelId="{B1E457C2-D85F-4467-8A5B-430277CB3F56}" type="presParOf" srcId="{4D347B58-A6E9-4699-80D4-CDAB7D6318AF}" destId="{F4F3065B-D8B5-4C04-A332-E1CFB3B02F5A}" srcOrd="2" destOrd="0" presId="urn:microsoft.com/office/officeart/2005/8/layout/hList1"/>
    <dgm:cxn modelId="{48F1135E-4E22-4FA6-ACEA-551D3AF6BAE8}" type="presParOf" srcId="{F4F3065B-D8B5-4C04-A332-E1CFB3B02F5A}" destId="{DEF6BB9D-7107-4077-B84B-2881A6EFDB5D}" srcOrd="0" destOrd="0" presId="urn:microsoft.com/office/officeart/2005/8/layout/hList1"/>
    <dgm:cxn modelId="{EC257773-16AD-4BAB-942D-0278F0029FED}" type="presParOf" srcId="{F4F3065B-D8B5-4C04-A332-E1CFB3B02F5A}" destId="{9C33051B-8CB5-46B8-BC57-BFDA776C83EB}" srcOrd="1" destOrd="0" presId="urn:microsoft.com/office/officeart/2005/8/layout/hList1"/>
    <dgm:cxn modelId="{F33F2A7B-B8FC-448D-9F82-602C7ACAA833}" type="presParOf" srcId="{4D347B58-A6E9-4699-80D4-CDAB7D6318AF}" destId="{3C043D88-716F-4E66-BE03-1418188E50D9}" srcOrd="3" destOrd="0" presId="urn:microsoft.com/office/officeart/2005/8/layout/hList1"/>
    <dgm:cxn modelId="{8B9EF78E-DDC3-43EB-9AB9-F6F0DC466601}" type="presParOf" srcId="{4D347B58-A6E9-4699-80D4-CDAB7D6318AF}" destId="{EF2A24E3-3C58-4934-AA00-78D17D925433}" srcOrd="4" destOrd="0" presId="urn:microsoft.com/office/officeart/2005/8/layout/hList1"/>
    <dgm:cxn modelId="{66B0953A-15FE-422B-A8E1-29FC670CDDCB}" type="presParOf" srcId="{EF2A24E3-3C58-4934-AA00-78D17D925433}" destId="{0B79A7B5-708B-4A77-867B-6F0389AAC14F}" srcOrd="0" destOrd="0" presId="urn:microsoft.com/office/officeart/2005/8/layout/hList1"/>
    <dgm:cxn modelId="{95819800-4345-4934-BF2D-C1F172FEBD06}" type="presParOf" srcId="{EF2A24E3-3C58-4934-AA00-78D17D925433}" destId="{39B63F82-6C0E-484A-A51B-B1988CC2C8ED}" srcOrd="1" destOrd="0" presId="urn:microsoft.com/office/officeart/2005/8/layout/hList1"/>
    <dgm:cxn modelId="{1860845C-FC05-4D4C-BC39-974E747C3176}" type="presParOf" srcId="{4D347B58-A6E9-4699-80D4-CDAB7D6318AF}" destId="{BFFEB5BA-B51A-4DB5-A22E-010C12F8ABC1}" srcOrd="5" destOrd="0" presId="urn:microsoft.com/office/officeart/2005/8/layout/hList1"/>
    <dgm:cxn modelId="{73F88C40-CE69-47E3-A4BD-1F2AC36794E2}" type="presParOf" srcId="{4D347B58-A6E9-4699-80D4-CDAB7D6318AF}" destId="{80ABA5BE-1E2D-434A-BCE0-C18BD285CF15}" srcOrd="6" destOrd="0" presId="urn:microsoft.com/office/officeart/2005/8/layout/hList1"/>
    <dgm:cxn modelId="{8441BEB7-DD21-4E82-9461-E9B4E5006ABD}" type="presParOf" srcId="{80ABA5BE-1E2D-434A-BCE0-C18BD285CF15}" destId="{E7AE0A1B-4BD9-4742-83C6-26591BE4426A}" srcOrd="0" destOrd="0" presId="urn:microsoft.com/office/officeart/2005/8/layout/hList1"/>
    <dgm:cxn modelId="{E41B25CC-2495-41A4-9399-A4A303AB9D44}" type="presParOf" srcId="{80ABA5BE-1E2D-434A-BCE0-C18BD285CF15}" destId="{3578C318-D34B-4FE2-8161-F7A21F5C5E5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93B94-D08A-4B35-B91B-7D6E26B959DE}">
      <dsp:nvSpPr>
        <dsp:cNvPr id="0" name=""/>
        <dsp:cNvSpPr/>
      </dsp:nvSpPr>
      <dsp:spPr>
        <a:xfrm>
          <a:off x="988615" y="510"/>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dirty="0"/>
            <a:t>🤝 Κοινή Ταυτότητα</a:t>
          </a:r>
        </a:p>
      </dsp:txBody>
      <dsp:txXfrm>
        <a:off x="988615" y="510"/>
        <a:ext cx="6150768" cy="559160"/>
      </dsp:txXfrm>
    </dsp:sp>
    <dsp:sp modelId="{DE6A0ACC-BCEB-4908-866F-32C7C6F926C4}">
      <dsp:nvSpPr>
        <dsp:cNvPr id="0" name=""/>
        <dsp:cNvSpPr/>
      </dsp:nvSpPr>
      <dsp:spPr>
        <a:xfrm>
          <a:off x="988615"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AEF049-BD2F-44FB-9EE1-21AE958BB5DE}">
      <dsp:nvSpPr>
        <dsp:cNvPr id="0" name=""/>
        <dsp:cNvSpPr/>
      </dsp:nvSpPr>
      <dsp:spPr>
        <a:xfrm>
          <a:off x="1856557"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224674-888C-4708-9C7D-D945B4D76F63}">
      <dsp:nvSpPr>
        <dsp:cNvPr id="0" name=""/>
        <dsp:cNvSpPr/>
      </dsp:nvSpPr>
      <dsp:spPr>
        <a:xfrm>
          <a:off x="2724499"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FB4CC7-7CC4-48A4-847C-C87AC46F9BBC}">
      <dsp:nvSpPr>
        <dsp:cNvPr id="0" name=""/>
        <dsp:cNvSpPr/>
      </dsp:nvSpPr>
      <dsp:spPr>
        <a:xfrm>
          <a:off x="3592441"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314506-1F7F-47EC-91D9-95BADB0039BE}">
      <dsp:nvSpPr>
        <dsp:cNvPr id="0" name=""/>
        <dsp:cNvSpPr/>
      </dsp:nvSpPr>
      <dsp:spPr>
        <a:xfrm>
          <a:off x="4460382"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94F57F-37F9-4E2B-96AA-452EDD1AA6FF}">
      <dsp:nvSpPr>
        <dsp:cNvPr id="0" name=""/>
        <dsp:cNvSpPr/>
      </dsp:nvSpPr>
      <dsp:spPr>
        <a:xfrm>
          <a:off x="5328324"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664320-5BF8-4DEF-A208-39B06DFA5E6F}">
      <dsp:nvSpPr>
        <dsp:cNvPr id="0" name=""/>
        <dsp:cNvSpPr/>
      </dsp:nvSpPr>
      <dsp:spPr>
        <a:xfrm>
          <a:off x="6196266" y="559670"/>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D11926-EFA1-4063-958C-C4A21CE63017}">
      <dsp:nvSpPr>
        <dsp:cNvPr id="0" name=""/>
        <dsp:cNvSpPr/>
      </dsp:nvSpPr>
      <dsp:spPr>
        <a:xfrm>
          <a:off x="988615" y="787477"/>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dirty="0"/>
            <a:t>💬 Κοινωνική αλληλεπίδραση</a:t>
          </a:r>
        </a:p>
      </dsp:txBody>
      <dsp:txXfrm>
        <a:off x="988615" y="787477"/>
        <a:ext cx="6150768" cy="559160"/>
      </dsp:txXfrm>
    </dsp:sp>
    <dsp:sp modelId="{E7FFA103-10A9-43F1-8F95-E6B902045DB3}">
      <dsp:nvSpPr>
        <dsp:cNvPr id="0" name=""/>
        <dsp:cNvSpPr/>
      </dsp:nvSpPr>
      <dsp:spPr>
        <a:xfrm>
          <a:off x="988615"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C6307A-84F9-4DC0-B22B-98DAE53259D2}">
      <dsp:nvSpPr>
        <dsp:cNvPr id="0" name=""/>
        <dsp:cNvSpPr/>
      </dsp:nvSpPr>
      <dsp:spPr>
        <a:xfrm>
          <a:off x="1856557"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7F9AC1-0D2B-47EF-8816-F26748533631}">
      <dsp:nvSpPr>
        <dsp:cNvPr id="0" name=""/>
        <dsp:cNvSpPr/>
      </dsp:nvSpPr>
      <dsp:spPr>
        <a:xfrm>
          <a:off x="2724499"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CA5A05-BB14-41FD-B92A-D24CB51B74F3}">
      <dsp:nvSpPr>
        <dsp:cNvPr id="0" name=""/>
        <dsp:cNvSpPr/>
      </dsp:nvSpPr>
      <dsp:spPr>
        <a:xfrm>
          <a:off x="3592441"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EE620E-74CA-40EB-9792-C2E3CE6B764F}">
      <dsp:nvSpPr>
        <dsp:cNvPr id="0" name=""/>
        <dsp:cNvSpPr/>
      </dsp:nvSpPr>
      <dsp:spPr>
        <a:xfrm>
          <a:off x="4460382"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1F8A37-FD40-44B6-B117-50A3188F098A}">
      <dsp:nvSpPr>
        <dsp:cNvPr id="0" name=""/>
        <dsp:cNvSpPr/>
      </dsp:nvSpPr>
      <dsp:spPr>
        <a:xfrm>
          <a:off x="5328324"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C0D9D2-87E1-4B01-89E8-DECAB65CFBBD}">
      <dsp:nvSpPr>
        <dsp:cNvPr id="0" name=""/>
        <dsp:cNvSpPr/>
      </dsp:nvSpPr>
      <dsp:spPr>
        <a:xfrm>
          <a:off x="6196266" y="1346637"/>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6A96AC-8F4C-4813-940E-019A0BE76309}">
      <dsp:nvSpPr>
        <dsp:cNvPr id="0" name=""/>
        <dsp:cNvSpPr/>
      </dsp:nvSpPr>
      <dsp:spPr>
        <a:xfrm>
          <a:off x="988615" y="1574444"/>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dirty="0"/>
            <a:t>🧩 Αμοιβαία Υποστήριξη</a:t>
          </a:r>
        </a:p>
      </dsp:txBody>
      <dsp:txXfrm>
        <a:off x="988615" y="1574444"/>
        <a:ext cx="6150768" cy="559160"/>
      </dsp:txXfrm>
    </dsp:sp>
    <dsp:sp modelId="{8C681653-18E1-45C5-A002-82CEE7FB8806}">
      <dsp:nvSpPr>
        <dsp:cNvPr id="0" name=""/>
        <dsp:cNvSpPr/>
      </dsp:nvSpPr>
      <dsp:spPr>
        <a:xfrm>
          <a:off x="988615"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5E70EF-3C1A-4ECD-A4D8-9E52094036CC}">
      <dsp:nvSpPr>
        <dsp:cNvPr id="0" name=""/>
        <dsp:cNvSpPr/>
      </dsp:nvSpPr>
      <dsp:spPr>
        <a:xfrm>
          <a:off x="1856557"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2E2512-9AF8-482B-89D0-94FA3F3D73C0}">
      <dsp:nvSpPr>
        <dsp:cNvPr id="0" name=""/>
        <dsp:cNvSpPr/>
      </dsp:nvSpPr>
      <dsp:spPr>
        <a:xfrm>
          <a:off x="2724499"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E08265-759B-4FF1-B540-35DEFE20DDCE}">
      <dsp:nvSpPr>
        <dsp:cNvPr id="0" name=""/>
        <dsp:cNvSpPr/>
      </dsp:nvSpPr>
      <dsp:spPr>
        <a:xfrm>
          <a:off x="3592441"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D23F73-B686-4401-8848-8C3674CD9C28}">
      <dsp:nvSpPr>
        <dsp:cNvPr id="0" name=""/>
        <dsp:cNvSpPr/>
      </dsp:nvSpPr>
      <dsp:spPr>
        <a:xfrm>
          <a:off x="4460382"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884D6-266C-4564-97F5-F39951EE4D0E}">
      <dsp:nvSpPr>
        <dsp:cNvPr id="0" name=""/>
        <dsp:cNvSpPr/>
      </dsp:nvSpPr>
      <dsp:spPr>
        <a:xfrm>
          <a:off x="5328324"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449309-038B-4E84-ACCE-3420BF848586}">
      <dsp:nvSpPr>
        <dsp:cNvPr id="0" name=""/>
        <dsp:cNvSpPr/>
      </dsp:nvSpPr>
      <dsp:spPr>
        <a:xfrm>
          <a:off x="6196266" y="2133604"/>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364A96-6EAF-4817-8BC4-AC119453C21E}">
      <dsp:nvSpPr>
        <dsp:cNvPr id="0" name=""/>
        <dsp:cNvSpPr/>
      </dsp:nvSpPr>
      <dsp:spPr>
        <a:xfrm>
          <a:off x="988615" y="2361411"/>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a:t>🏡 Αίσθημα του ανήκειν</a:t>
          </a:r>
        </a:p>
      </dsp:txBody>
      <dsp:txXfrm>
        <a:off x="988615" y="2361411"/>
        <a:ext cx="6150768" cy="559160"/>
      </dsp:txXfrm>
    </dsp:sp>
    <dsp:sp modelId="{00B41BC6-F8F6-452D-AC53-7951557296CE}">
      <dsp:nvSpPr>
        <dsp:cNvPr id="0" name=""/>
        <dsp:cNvSpPr/>
      </dsp:nvSpPr>
      <dsp:spPr>
        <a:xfrm>
          <a:off x="988615"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1C2435-5606-4A91-8318-E47C7D797221}">
      <dsp:nvSpPr>
        <dsp:cNvPr id="0" name=""/>
        <dsp:cNvSpPr/>
      </dsp:nvSpPr>
      <dsp:spPr>
        <a:xfrm>
          <a:off x="1856557"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F4AF4D-3773-4E9A-8115-13AC55B4A143}">
      <dsp:nvSpPr>
        <dsp:cNvPr id="0" name=""/>
        <dsp:cNvSpPr/>
      </dsp:nvSpPr>
      <dsp:spPr>
        <a:xfrm>
          <a:off x="2724499"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4590B9-6BE1-47D6-B109-C2C4226C0362}">
      <dsp:nvSpPr>
        <dsp:cNvPr id="0" name=""/>
        <dsp:cNvSpPr/>
      </dsp:nvSpPr>
      <dsp:spPr>
        <a:xfrm>
          <a:off x="3592441"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DB8D6C-691D-4733-B6F7-CEC6B411C9E8}">
      <dsp:nvSpPr>
        <dsp:cNvPr id="0" name=""/>
        <dsp:cNvSpPr/>
      </dsp:nvSpPr>
      <dsp:spPr>
        <a:xfrm>
          <a:off x="4460382"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ABF17-2591-4D88-9653-F0294A213C39}">
      <dsp:nvSpPr>
        <dsp:cNvPr id="0" name=""/>
        <dsp:cNvSpPr/>
      </dsp:nvSpPr>
      <dsp:spPr>
        <a:xfrm>
          <a:off x="5328324"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7B1501-99AF-4CE9-AE1F-DB6F095682A8}">
      <dsp:nvSpPr>
        <dsp:cNvPr id="0" name=""/>
        <dsp:cNvSpPr/>
      </dsp:nvSpPr>
      <dsp:spPr>
        <a:xfrm>
          <a:off x="6196266" y="2920572"/>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BFB090-AE81-438E-8F51-30E3D39BE138}">
      <dsp:nvSpPr>
        <dsp:cNvPr id="0" name=""/>
        <dsp:cNvSpPr/>
      </dsp:nvSpPr>
      <dsp:spPr>
        <a:xfrm>
          <a:off x="988615" y="3148378"/>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a:t>📜 Κοινές παραδόσεις</a:t>
          </a:r>
        </a:p>
      </dsp:txBody>
      <dsp:txXfrm>
        <a:off x="988615" y="3148378"/>
        <a:ext cx="6150768" cy="559160"/>
      </dsp:txXfrm>
    </dsp:sp>
    <dsp:sp modelId="{6E85725C-46CD-4602-B6FC-84E6D6A16728}">
      <dsp:nvSpPr>
        <dsp:cNvPr id="0" name=""/>
        <dsp:cNvSpPr/>
      </dsp:nvSpPr>
      <dsp:spPr>
        <a:xfrm>
          <a:off x="988615"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960351-4653-45F5-B78D-5411491E6391}">
      <dsp:nvSpPr>
        <dsp:cNvPr id="0" name=""/>
        <dsp:cNvSpPr/>
      </dsp:nvSpPr>
      <dsp:spPr>
        <a:xfrm>
          <a:off x="1856557"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19E544-9BAA-46C9-95DF-CF05BB0BB254}">
      <dsp:nvSpPr>
        <dsp:cNvPr id="0" name=""/>
        <dsp:cNvSpPr/>
      </dsp:nvSpPr>
      <dsp:spPr>
        <a:xfrm>
          <a:off x="2724499"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E2C673-937D-4B84-9385-A05AAFCCAB3F}">
      <dsp:nvSpPr>
        <dsp:cNvPr id="0" name=""/>
        <dsp:cNvSpPr/>
      </dsp:nvSpPr>
      <dsp:spPr>
        <a:xfrm>
          <a:off x="3592441"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B7D0B5-6F57-4894-8824-53D7C0B34F2D}">
      <dsp:nvSpPr>
        <dsp:cNvPr id="0" name=""/>
        <dsp:cNvSpPr/>
      </dsp:nvSpPr>
      <dsp:spPr>
        <a:xfrm>
          <a:off x="4460382"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45103D-1383-428B-A7B7-B1669E245A07}">
      <dsp:nvSpPr>
        <dsp:cNvPr id="0" name=""/>
        <dsp:cNvSpPr/>
      </dsp:nvSpPr>
      <dsp:spPr>
        <a:xfrm>
          <a:off x="5328324"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18C4EC-2A80-4B80-B2D3-4F2A0F38F3B4}">
      <dsp:nvSpPr>
        <dsp:cNvPr id="0" name=""/>
        <dsp:cNvSpPr/>
      </dsp:nvSpPr>
      <dsp:spPr>
        <a:xfrm>
          <a:off x="6196266" y="3707539"/>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78CE3C-B00D-4CC6-9AC9-ACE41E00AF23}">
      <dsp:nvSpPr>
        <dsp:cNvPr id="0" name=""/>
        <dsp:cNvSpPr/>
      </dsp:nvSpPr>
      <dsp:spPr>
        <a:xfrm>
          <a:off x="988615" y="3935345"/>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a:t>🧠 Συλλογική Λήψη Αποφάσεων</a:t>
          </a:r>
        </a:p>
      </dsp:txBody>
      <dsp:txXfrm>
        <a:off x="988615" y="3935345"/>
        <a:ext cx="6150768" cy="559160"/>
      </dsp:txXfrm>
    </dsp:sp>
    <dsp:sp modelId="{25B5E704-E6AB-487B-B245-6202A99AD967}">
      <dsp:nvSpPr>
        <dsp:cNvPr id="0" name=""/>
        <dsp:cNvSpPr/>
      </dsp:nvSpPr>
      <dsp:spPr>
        <a:xfrm>
          <a:off x="988615"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AD5D7F-249E-4C4E-AE52-2E286314A6BF}">
      <dsp:nvSpPr>
        <dsp:cNvPr id="0" name=""/>
        <dsp:cNvSpPr/>
      </dsp:nvSpPr>
      <dsp:spPr>
        <a:xfrm>
          <a:off x="1856557"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6CEEFF-7994-4655-9470-E0FE956FB0A2}">
      <dsp:nvSpPr>
        <dsp:cNvPr id="0" name=""/>
        <dsp:cNvSpPr/>
      </dsp:nvSpPr>
      <dsp:spPr>
        <a:xfrm>
          <a:off x="2724499"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894D48-0AE6-4FAD-808F-2A2B504C226A}">
      <dsp:nvSpPr>
        <dsp:cNvPr id="0" name=""/>
        <dsp:cNvSpPr/>
      </dsp:nvSpPr>
      <dsp:spPr>
        <a:xfrm>
          <a:off x="3592441"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38A850-0FA1-42BF-948C-EFA6A52D8C0B}">
      <dsp:nvSpPr>
        <dsp:cNvPr id="0" name=""/>
        <dsp:cNvSpPr/>
      </dsp:nvSpPr>
      <dsp:spPr>
        <a:xfrm>
          <a:off x="4460382"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7E9C03-113B-4A2A-9A41-65B428E1F24A}">
      <dsp:nvSpPr>
        <dsp:cNvPr id="0" name=""/>
        <dsp:cNvSpPr/>
      </dsp:nvSpPr>
      <dsp:spPr>
        <a:xfrm>
          <a:off x="5328324"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C8FF06-6446-49ED-92D9-E07584694813}">
      <dsp:nvSpPr>
        <dsp:cNvPr id="0" name=""/>
        <dsp:cNvSpPr/>
      </dsp:nvSpPr>
      <dsp:spPr>
        <a:xfrm>
          <a:off x="6196266" y="4494506"/>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25412C-2E93-4B82-961E-3A9BC9B39C84}">
      <dsp:nvSpPr>
        <dsp:cNvPr id="0" name=""/>
        <dsp:cNvSpPr/>
      </dsp:nvSpPr>
      <dsp:spPr>
        <a:xfrm>
          <a:off x="988615" y="4722312"/>
          <a:ext cx="6150768" cy="559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b" anchorCtr="0">
          <a:noAutofit/>
        </a:bodyPr>
        <a:lstStyle/>
        <a:p>
          <a:pPr marL="0" lvl="0" indent="0" algn="l" defTabSz="1066800">
            <a:lnSpc>
              <a:spcPct val="90000"/>
            </a:lnSpc>
            <a:spcBef>
              <a:spcPct val="0"/>
            </a:spcBef>
            <a:spcAft>
              <a:spcPct val="35000"/>
            </a:spcAft>
            <a:buNone/>
          </a:pPr>
          <a:r>
            <a:rPr lang="el" sz="2400" kern="1200"/>
            <a:t>🌍 Γεωγραφική ή Ψηφιακή Σύνδεση</a:t>
          </a:r>
        </a:p>
      </dsp:txBody>
      <dsp:txXfrm>
        <a:off x="988615" y="4722312"/>
        <a:ext cx="6150768" cy="559160"/>
      </dsp:txXfrm>
    </dsp:sp>
    <dsp:sp modelId="{27F8FAE5-7EA1-46CD-9D09-E1E147274E55}">
      <dsp:nvSpPr>
        <dsp:cNvPr id="0" name=""/>
        <dsp:cNvSpPr/>
      </dsp:nvSpPr>
      <dsp:spPr>
        <a:xfrm>
          <a:off x="988615"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83A3C9-1A39-4C40-889F-D19097E443E9}">
      <dsp:nvSpPr>
        <dsp:cNvPr id="0" name=""/>
        <dsp:cNvSpPr/>
      </dsp:nvSpPr>
      <dsp:spPr>
        <a:xfrm>
          <a:off x="1856557"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DF82AE-B214-46E1-9334-CF93E58F6D9F}">
      <dsp:nvSpPr>
        <dsp:cNvPr id="0" name=""/>
        <dsp:cNvSpPr/>
      </dsp:nvSpPr>
      <dsp:spPr>
        <a:xfrm>
          <a:off x="2724499"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0FC608-732D-4DC2-91BD-96D727E64B7D}">
      <dsp:nvSpPr>
        <dsp:cNvPr id="0" name=""/>
        <dsp:cNvSpPr/>
      </dsp:nvSpPr>
      <dsp:spPr>
        <a:xfrm>
          <a:off x="3592441"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BE45A5-95AA-40A4-8852-9A9F9405A247}">
      <dsp:nvSpPr>
        <dsp:cNvPr id="0" name=""/>
        <dsp:cNvSpPr/>
      </dsp:nvSpPr>
      <dsp:spPr>
        <a:xfrm>
          <a:off x="4460382"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51DC16-2E1E-4DE6-B418-0CB6617D1F94}">
      <dsp:nvSpPr>
        <dsp:cNvPr id="0" name=""/>
        <dsp:cNvSpPr/>
      </dsp:nvSpPr>
      <dsp:spPr>
        <a:xfrm>
          <a:off x="5328324"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BCDAB6-7D7F-425C-BC7F-BEB067CDC613}">
      <dsp:nvSpPr>
        <dsp:cNvPr id="0" name=""/>
        <dsp:cNvSpPr/>
      </dsp:nvSpPr>
      <dsp:spPr>
        <a:xfrm>
          <a:off x="6196266" y="5281473"/>
          <a:ext cx="820102" cy="136683"/>
        </a:xfrm>
        <a:prstGeom prst="parallelogram">
          <a:avLst>
            <a:gd name="adj" fmla="val 14084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07A895-18D9-4FC0-BAA1-E910F3F7FCD0}">
      <dsp:nvSpPr>
        <dsp:cNvPr id="0" name=""/>
        <dsp:cNvSpPr/>
      </dsp:nvSpPr>
      <dsp:spPr>
        <a:xfrm>
          <a:off x="3446" y="1705632"/>
          <a:ext cx="2072193" cy="7942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 sz="1300" b="1" kern="1200" dirty="0"/>
            <a:t>Έρευνες Κοινότητας</a:t>
          </a:r>
        </a:p>
      </dsp:txBody>
      <dsp:txXfrm>
        <a:off x="3446" y="1705632"/>
        <a:ext cx="2072193" cy="794259"/>
      </dsp:txXfrm>
    </dsp:sp>
    <dsp:sp modelId="{36526B32-B56B-48BE-A3DB-D89756C850F8}">
      <dsp:nvSpPr>
        <dsp:cNvPr id="0" name=""/>
        <dsp:cNvSpPr/>
      </dsp:nvSpPr>
      <dsp:spPr>
        <a:xfrm>
          <a:off x="3446" y="2499891"/>
          <a:ext cx="2072193" cy="174856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l" sz="1300" kern="1200" dirty="0"/>
            <a:t>Συγκεντρώστε γρήγορα σχόλια από πολλά άτομα για να κατανοήσετε τις ανάγκες και τις προτεραιότητες. Εύκολο στην ανάλυση, ιδανικό για συνολική εικόνα.</a:t>
          </a:r>
        </a:p>
        <a:p>
          <a:pPr marL="228600" lvl="2" indent="-114300" algn="l" defTabSz="577850">
            <a:lnSpc>
              <a:spcPct val="90000"/>
            </a:lnSpc>
            <a:spcBef>
              <a:spcPct val="0"/>
            </a:spcBef>
            <a:spcAft>
              <a:spcPct val="15000"/>
            </a:spcAft>
            <a:buNone/>
          </a:pPr>
          <a:endParaRPr lang="en-GB" sz="1300" kern="1200" dirty="0"/>
        </a:p>
      </dsp:txBody>
      <dsp:txXfrm>
        <a:off x="3446" y="2499891"/>
        <a:ext cx="2072193" cy="1748565"/>
      </dsp:txXfrm>
    </dsp:sp>
    <dsp:sp modelId="{DEF6BB9D-7107-4077-B84B-2881A6EFDB5D}">
      <dsp:nvSpPr>
        <dsp:cNvPr id="0" name=""/>
        <dsp:cNvSpPr/>
      </dsp:nvSpPr>
      <dsp:spPr>
        <a:xfrm>
          <a:off x="2365746" y="1705632"/>
          <a:ext cx="2072193" cy="7942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 sz="1300" b="1" kern="1200" dirty="0"/>
            <a:t>Ομάδες εστίασης</a:t>
          </a:r>
        </a:p>
      </dsp:txBody>
      <dsp:txXfrm>
        <a:off x="2365746" y="1705632"/>
        <a:ext cx="2072193" cy="794259"/>
      </dsp:txXfrm>
    </dsp:sp>
    <dsp:sp modelId="{9C33051B-8CB5-46B8-BC57-BFDA776C83EB}">
      <dsp:nvSpPr>
        <dsp:cNvPr id="0" name=""/>
        <dsp:cNvSpPr/>
      </dsp:nvSpPr>
      <dsp:spPr>
        <a:xfrm>
          <a:off x="2365746" y="2499891"/>
          <a:ext cx="2072193" cy="174856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l" sz="1300" kern="1200" dirty="0"/>
            <a:t>Μικρές ομαδικές συζητήσεις για βαθύτερη κατανόηση των τοπικών ζητημάτων.</a:t>
          </a:r>
        </a:p>
        <a:p>
          <a:pPr marL="114300" lvl="1" indent="-114300" algn="l" defTabSz="577850">
            <a:lnSpc>
              <a:spcPct val="90000"/>
            </a:lnSpc>
            <a:spcBef>
              <a:spcPct val="0"/>
            </a:spcBef>
            <a:spcAft>
              <a:spcPct val="15000"/>
            </a:spcAft>
            <a:buFont typeface="Arial" panose="020B0604020202020204" pitchFamily="34" charset="0"/>
            <a:buChar char="•"/>
          </a:pPr>
          <a:r>
            <a:rPr lang="el" sz="1300" kern="1200" dirty="0"/>
            <a:t>Πλούσιες ιστορίες και πλαίσιο πίσω από τις ανάγκες της κοινότητας.</a:t>
          </a:r>
        </a:p>
      </dsp:txBody>
      <dsp:txXfrm>
        <a:off x="2365746" y="2499891"/>
        <a:ext cx="2072193" cy="1748565"/>
      </dsp:txXfrm>
    </dsp:sp>
    <dsp:sp modelId="{0B79A7B5-708B-4A77-867B-6F0389AAC14F}">
      <dsp:nvSpPr>
        <dsp:cNvPr id="0" name=""/>
        <dsp:cNvSpPr/>
      </dsp:nvSpPr>
      <dsp:spPr>
        <a:xfrm>
          <a:off x="4728047" y="1705632"/>
          <a:ext cx="2072193" cy="7942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 sz="1300" b="1" kern="1200" dirty="0"/>
            <a:t>Χαρτογράφηση Κοινότητας</a:t>
          </a:r>
          <a:endParaRPr lang="en-GB" sz="1300" kern="1200" dirty="0"/>
        </a:p>
      </dsp:txBody>
      <dsp:txXfrm>
        <a:off x="4728047" y="1705632"/>
        <a:ext cx="2072193" cy="794259"/>
      </dsp:txXfrm>
    </dsp:sp>
    <dsp:sp modelId="{39B63F82-6C0E-484A-A51B-B1988CC2C8ED}">
      <dsp:nvSpPr>
        <dsp:cNvPr id="0" name=""/>
        <dsp:cNvSpPr/>
      </dsp:nvSpPr>
      <dsp:spPr>
        <a:xfrm>
          <a:off x="4728047" y="2499891"/>
          <a:ext cx="2072193" cy="174856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 sz="1300" kern="1200" dirty="0"/>
            <a:t>Οπτικό εργαλείο για την επισήμανση τοπικών πόρων και προβληματικών περιοχών.</a:t>
          </a:r>
        </a:p>
        <a:p>
          <a:pPr marL="114300" lvl="1" indent="-114300" algn="l" defTabSz="577850">
            <a:lnSpc>
              <a:spcPct val="90000"/>
            </a:lnSpc>
            <a:spcBef>
              <a:spcPct val="0"/>
            </a:spcBef>
            <a:spcAft>
              <a:spcPct val="15000"/>
            </a:spcAft>
            <a:buChar char="•"/>
          </a:pPr>
          <a:r>
            <a:rPr lang="el" sz="1300" kern="1200" dirty="0"/>
            <a:t>Αποκαλύπτει με σαφήνεια τα κενά και τις ευκαιρίες.</a:t>
          </a:r>
        </a:p>
      </dsp:txBody>
      <dsp:txXfrm>
        <a:off x="4728047" y="2499891"/>
        <a:ext cx="2072193" cy="1748565"/>
      </dsp:txXfrm>
    </dsp:sp>
    <dsp:sp modelId="{E7AE0A1B-4BD9-4742-83C6-26591BE4426A}">
      <dsp:nvSpPr>
        <dsp:cNvPr id="0" name=""/>
        <dsp:cNvSpPr/>
      </dsp:nvSpPr>
      <dsp:spPr>
        <a:xfrm>
          <a:off x="7090348" y="1705632"/>
          <a:ext cx="2072193" cy="7942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 sz="1300" b="1" kern="1200" dirty="0"/>
            <a:t>ABCD (Ανάπτυξη Κοινότητας Βασισμένη σε Περιουσιακά Στοιχεία)</a:t>
          </a:r>
          <a:endParaRPr lang="en-GB" sz="1300" kern="1200" dirty="0"/>
        </a:p>
      </dsp:txBody>
      <dsp:txXfrm>
        <a:off x="7090348" y="1705632"/>
        <a:ext cx="2072193" cy="794259"/>
      </dsp:txXfrm>
    </dsp:sp>
    <dsp:sp modelId="{3578C318-D34B-4FE2-8161-F7A21F5C5E57}">
      <dsp:nvSpPr>
        <dsp:cNvPr id="0" name=""/>
        <dsp:cNvSpPr/>
      </dsp:nvSpPr>
      <dsp:spPr>
        <a:xfrm>
          <a:off x="7090348" y="2499891"/>
          <a:ext cx="2072193" cy="174856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 sz="1300" kern="1200" dirty="0"/>
            <a:t>Εστιάζει σε αυτά που </a:t>
          </a:r>
          <a:r>
            <a:rPr lang="el" sz="1300" i="1" kern="1200" dirty="0"/>
            <a:t>έχει η κοινότητα </a:t>
          </a:r>
          <a:r>
            <a:rPr lang="el" sz="1300" kern="1200" dirty="0"/>
            <a:t>και όχι σε αυτά που της λείπουν.</a:t>
          </a:r>
        </a:p>
        <a:p>
          <a:pPr marL="114300" lvl="1" indent="-114300" algn="l" defTabSz="577850">
            <a:lnSpc>
              <a:spcPct val="90000"/>
            </a:lnSpc>
            <a:spcBef>
              <a:spcPct val="0"/>
            </a:spcBef>
            <a:spcAft>
              <a:spcPct val="15000"/>
            </a:spcAft>
            <a:buChar char="•"/>
          </a:pPr>
          <a:r>
            <a:rPr lang="el" sz="1300" kern="1200"/>
            <a:t>Χτίζει </a:t>
          </a:r>
          <a:r>
            <a:rPr lang="el" sz="1300" kern="1200" dirty="0"/>
            <a:t>αυτοπεποίθηση, υπερηφάνεια και τοπικές λύσεις.</a:t>
          </a:r>
        </a:p>
      </dsp:txBody>
      <dsp:txXfrm>
        <a:off x="7090348" y="2499891"/>
        <a:ext cx="2072193" cy="1748565"/>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r>
              <a:rPr lang="el" sz="1200" b="1" i="1" u="none" strike="noStrike" cap="none" dirty="0">
                <a:solidFill>
                  <a:srgbClr val="000000"/>
                </a:solidFill>
                <a:effectLst/>
                <a:latin typeface="Calibri"/>
                <a:ea typeface="Calibri"/>
                <a:cs typeface="Calibri"/>
                <a:sym typeface="Calibri"/>
              </a:rPr>
              <a:t>Γεωγραφική Κοινότητα </a:t>
            </a:r>
            <a:r>
              <a:rPr lang="el" sz="1200" b="0" i="1" u="none" strike="noStrike" cap="none" dirty="0">
                <a:solidFill>
                  <a:srgbClr val="000000"/>
                </a:solidFill>
                <a:effectLst/>
                <a:latin typeface="Calibri"/>
                <a:ea typeface="Calibri"/>
                <a:cs typeface="Calibri"/>
                <a:sym typeface="Calibri"/>
              </a:rPr>
              <a:t>: Με βάση τη γεωγραφική θέση: ένας τόπος ή περιοχή όπου ζουν και συγκεντρώνονται άνθρωποι, όπως μια τοποθεσία, μια πόλη, ένα χωριό ή μια περιοχή.</a:t>
            </a:r>
            <a:endParaRPr lang="en-GB" sz="1200" b="0" i="0" u="none" strike="noStrike" cap="none" dirty="0">
              <a:solidFill>
                <a:srgbClr val="000000"/>
              </a:solidFill>
              <a:effectLst/>
              <a:latin typeface="Calibri"/>
              <a:ea typeface="Calibri"/>
              <a:cs typeface="Calibri"/>
              <a:sym typeface="Calibri"/>
            </a:endParaRPr>
          </a:p>
          <a:p>
            <a:r>
              <a:rPr lang="el" sz="1200" b="1" i="1" u="none" strike="noStrike" cap="none" dirty="0">
                <a:solidFill>
                  <a:srgbClr val="000000"/>
                </a:solidFill>
                <a:effectLst/>
                <a:latin typeface="Calibri"/>
                <a:ea typeface="Calibri"/>
                <a:cs typeface="Calibri"/>
                <a:sym typeface="Calibri"/>
              </a:rPr>
              <a:t>Κοινότητα βασισμένη σε ενδιαφέροντα </a:t>
            </a:r>
            <a:r>
              <a:rPr lang="el" sz="1200" b="0" i="1" u="none" strike="noStrike" cap="none" dirty="0">
                <a:solidFill>
                  <a:srgbClr val="000000"/>
                </a:solidFill>
                <a:effectLst/>
                <a:latin typeface="Calibri"/>
                <a:ea typeface="Calibri"/>
                <a:cs typeface="Calibri"/>
                <a:sym typeface="Calibri"/>
              </a:rPr>
              <a:t>: με απλά λόγια, άνθρωποι που ενώνονται λόγω κοινού ενδιαφέροντος για δραστηριότητες ή πάθη· τέτοιες κοινότητες θα μπορούσαν εύκολα να βρεθούν σε αθλητικούς συλλόγους, λέσχες βιβλίου και διαδικτυακά φόρουμ.</a:t>
            </a:r>
            <a:endParaRPr lang="en-GB" sz="1200" b="0" i="0" u="none" strike="noStrike" cap="none" dirty="0">
              <a:solidFill>
                <a:srgbClr val="000000"/>
              </a:solidFill>
              <a:effectLst/>
              <a:latin typeface="Calibri"/>
              <a:ea typeface="Calibri"/>
              <a:cs typeface="Calibri"/>
              <a:sym typeface="Calibri"/>
            </a:endParaRPr>
          </a:p>
          <a:p>
            <a:r>
              <a:rPr lang="el" sz="1200" b="1" i="1" u="none" strike="noStrike" cap="none" dirty="0">
                <a:solidFill>
                  <a:srgbClr val="000000"/>
                </a:solidFill>
                <a:effectLst/>
                <a:latin typeface="Calibri"/>
                <a:ea typeface="Calibri"/>
                <a:cs typeface="Calibri"/>
                <a:sym typeface="Calibri"/>
              </a:rPr>
              <a:t>Πολιτιστική ή εθνοτική ομάδα </a:t>
            </a:r>
            <a:r>
              <a:rPr lang="el" sz="1200" b="0" i="1" u="none" strike="noStrike" cap="none" dirty="0">
                <a:solidFill>
                  <a:srgbClr val="000000"/>
                </a:solidFill>
                <a:effectLst/>
                <a:latin typeface="Calibri"/>
                <a:ea typeface="Calibri"/>
                <a:cs typeface="Calibri"/>
                <a:sym typeface="Calibri"/>
              </a:rPr>
              <a:t>: Σε αυτό το πλαίσιο, μπορεί να γίνει αναφορά σε γλωσσικές ομάδες, θρησκευτικές κοινότητες και πολιτιστικούς συλλόγους όπου τα μέλη μοιράζονται κοινή κληρονομιά, εθνικό ή θρησκευτικό υπόβαθρο.</a:t>
            </a:r>
            <a:endParaRPr lang="en-GB" sz="1200" b="0" i="0" u="none" strike="noStrike" cap="none" dirty="0">
              <a:solidFill>
                <a:srgbClr val="000000"/>
              </a:solidFill>
              <a:effectLst/>
              <a:latin typeface="Calibri"/>
              <a:ea typeface="Calibri"/>
              <a:cs typeface="Calibri"/>
              <a:sym typeface="Calibri"/>
            </a:endParaRPr>
          </a:p>
          <a:p>
            <a:r>
              <a:rPr lang="el" sz="1200" b="1" i="1" u="none" strike="noStrike" cap="none" dirty="0">
                <a:solidFill>
                  <a:srgbClr val="000000"/>
                </a:solidFill>
                <a:effectLst/>
                <a:latin typeface="Calibri"/>
                <a:ea typeface="Calibri"/>
                <a:cs typeface="Calibri"/>
                <a:sym typeface="Calibri"/>
              </a:rPr>
              <a:t>Εικονική/Διαδικτυακή Κοινότητα </a:t>
            </a:r>
            <a:r>
              <a:rPr lang="el" sz="1200" b="0" i="1" u="none" strike="noStrike" cap="none" dirty="0">
                <a:solidFill>
                  <a:srgbClr val="000000"/>
                </a:solidFill>
                <a:effectLst/>
                <a:latin typeface="Calibri"/>
                <a:ea typeface="Calibri"/>
                <a:cs typeface="Calibri"/>
                <a:sym typeface="Calibri"/>
              </a:rPr>
              <a:t>: Μια κοινότητα που είναι διασυνδεδεμένη μεταξύ της μέσω ψηφιακών πλατφορμών, μέσων κοινωνικής δικτύωσης και φόρουμ· τα άτομα είναι σε θέση να μιλούν μεταξύ τους χωρίς να λαμβάνουν υπόψη την απόσταση.</a:t>
            </a:r>
            <a:endParaRPr lang="en-GB" sz="1200" b="0" i="0" u="none" strike="noStrike" cap="none" dirty="0">
              <a:solidFill>
                <a:srgbClr val="000000"/>
              </a:solidFill>
              <a:effectLst/>
              <a:latin typeface="Calibri"/>
              <a:ea typeface="Calibri"/>
              <a:cs typeface="Calibri"/>
              <a:sym typeface="Calibri"/>
            </a:endParaRPr>
          </a:p>
          <a:p>
            <a:r>
              <a:rPr lang="el" sz="1200" b="1" i="1" u="none" strike="noStrike" cap="none" dirty="0">
                <a:solidFill>
                  <a:srgbClr val="000000"/>
                </a:solidFill>
                <a:effectLst/>
                <a:latin typeface="Calibri"/>
                <a:ea typeface="Calibri"/>
                <a:cs typeface="Calibri"/>
                <a:sym typeface="Calibri"/>
              </a:rPr>
              <a:t>Επαγγελματική Κοινότητα </a:t>
            </a:r>
            <a:r>
              <a:rPr lang="el" sz="1200" b="0" i="1" u="none" strike="noStrike" cap="none" dirty="0">
                <a:solidFill>
                  <a:srgbClr val="000000"/>
                </a:solidFill>
                <a:effectLst/>
                <a:latin typeface="Calibri"/>
                <a:ea typeface="Calibri"/>
                <a:cs typeface="Calibri"/>
                <a:sym typeface="Calibri"/>
              </a:rPr>
              <a:t>: Μια ομάδα που βασίζεται σε ένα κοινό επάγγελμα ή εμπορική δραστηριότητα· επαγγελματικές οργανώσεις, συνδικάτα, ομάδες δικτύωσης.</a:t>
            </a:r>
            <a:endParaRPr lang="en-GB" sz="1200" b="0" i="0" u="none" strike="noStrike" cap="none" dirty="0">
              <a:solidFill>
                <a:srgbClr val="000000"/>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Κοινή Ταυτότητα: </a:t>
            </a:r>
            <a:r>
              <a:rPr lang="el" sz="3410" dirty="0">
                <a:solidFill>
                  <a:srgbClr val="000000"/>
                </a:solidFill>
                <a:latin typeface="Canva Sans"/>
                <a:ea typeface="Canva Sans"/>
                <a:cs typeface="Canva Sans"/>
                <a:sym typeface="Canva Sans"/>
              </a:rPr>
              <a:t>Ενωμένοι από κοινές αξίες, στόχους ή υπόβαθρα.</a:t>
            </a:r>
          </a:p>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Κοινωνική αλληλεπίδραση: </a:t>
            </a:r>
            <a:r>
              <a:rPr lang="el" sz="3410" dirty="0">
                <a:solidFill>
                  <a:srgbClr val="000000"/>
                </a:solidFill>
                <a:latin typeface="Canva Sans"/>
                <a:ea typeface="Canva Sans"/>
                <a:cs typeface="Canva Sans"/>
                <a:sym typeface="Canva Sans"/>
              </a:rPr>
              <a:t>Η συχνή επικοινωνία χτίζει ισχυρές σχέσεις.</a:t>
            </a:r>
          </a:p>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Αμοιβαία Υποστήριξη: </a:t>
            </a:r>
            <a:r>
              <a:rPr lang="el" sz="3410" dirty="0">
                <a:solidFill>
                  <a:srgbClr val="000000"/>
                </a:solidFill>
                <a:latin typeface="Canva Sans"/>
                <a:ea typeface="Canva Sans"/>
                <a:cs typeface="Canva Sans"/>
                <a:sym typeface="Canva Sans"/>
              </a:rPr>
              <a:t>Τα μέλη βοηθούν το ένα το άλλο, ενισχύοντας την αμοιβαία ευημερία.</a:t>
            </a:r>
          </a:p>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Αίσθημα του ανήκειν: </a:t>
            </a:r>
            <a:r>
              <a:rPr lang="el" sz="3410" dirty="0">
                <a:solidFill>
                  <a:srgbClr val="000000"/>
                </a:solidFill>
                <a:latin typeface="Canva Sans"/>
                <a:ea typeface="Canva Sans"/>
                <a:cs typeface="Canva Sans"/>
                <a:sym typeface="Canva Sans"/>
              </a:rPr>
              <a:t>Η αίσθηση ότι είσαι μέρος κάτι μεγαλύτερου, με συναισθηματική υποστήριξη.</a:t>
            </a:r>
          </a:p>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Κοινές παραδόσεις: </a:t>
            </a:r>
            <a:r>
              <a:rPr lang="el" sz="3410" dirty="0">
                <a:solidFill>
                  <a:srgbClr val="000000"/>
                </a:solidFill>
                <a:latin typeface="Canva Sans"/>
                <a:ea typeface="Canva Sans"/>
                <a:cs typeface="Canva Sans"/>
                <a:sym typeface="Canva Sans"/>
              </a:rPr>
              <a:t>Έθιμα ή τελετουργίες που ενισχύουν τους κοινοτικούς δεσμούς.</a:t>
            </a:r>
          </a:p>
          <a:p>
            <a:pPr marL="736313" lvl="1" indent="-368157" algn="just">
              <a:lnSpc>
                <a:spcPts val="4774"/>
              </a:lnSpc>
              <a:buFont typeface="Arial"/>
              <a:buChar char="•"/>
            </a:pPr>
            <a:r>
              <a:rPr lang="el" sz="3410" dirty="0">
                <a:solidFill>
                  <a:srgbClr val="000000"/>
                </a:solidFill>
                <a:latin typeface="Canva Sans"/>
                <a:ea typeface="Canva Sans"/>
                <a:cs typeface="Canva Sans"/>
                <a:sym typeface="Canva Sans"/>
              </a:rPr>
              <a:t>Κοινή </a:t>
            </a:r>
            <a:r>
              <a:rPr lang="el" sz="3410" b="1" dirty="0">
                <a:solidFill>
                  <a:srgbClr val="000000"/>
                </a:solidFill>
                <a:latin typeface="Canva Sans Bold"/>
                <a:ea typeface="Canva Sans Bold"/>
                <a:cs typeface="Canva Sans Bold"/>
                <a:sym typeface="Canva Sans Bold"/>
              </a:rPr>
              <a:t>Λήψη Αποφάσεων: </a:t>
            </a:r>
            <a:r>
              <a:rPr lang="el" sz="3410" dirty="0">
                <a:solidFill>
                  <a:srgbClr val="000000"/>
                </a:solidFill>
                <a:latin typeface="Canva Sans"/>
                <a:ea typeface="Canva Sans"/>
                <a:cs typeface="Canva Sans"/>
                <a:sym typeface="Canva Sans"/>
              </a:rPr>
              <a:t>Συνεργατική επίλυση προβλημάτων και καθορισμός στόχων.</a:t>
            </a:r>
          </a:p>
          <a:p>
            <a:pPr marL="736313" lvl="1" indent="-368157" algn="just">
              <a:lnSpc>
                <a:spcPts val="4774"/>
              </a:lnSpc>
              <a:buFont typeface="Arial"/>
              <a:buChar char="•"/>
            </a:pPr>
            <a:r>
              <a:rPr lang="el" sz="3410" b="1" dirty="0">
                <a:solidFill>
                  <a:srgbClr val="000000"/>
                </a:solidFill>
                <a:latin typeface="Canva Sans Bold"/>
                <a:ea typeface="Canva Sans Bold"/>
                <a:cs typeface="Canva Sans Bold"/>
                <a:sym typeface="Canva Sans Bold"/>
              </a:rPr>
              <a:t>Γεωγραφική/Εικονική Σύνδεση: </a:t>
            </a:r>
            <a:r>
              <a:rPr lang="el" sz="3410" dirty="0">
                <a:solidFill>
                  <a:srgbClr val="000000"/>
                </a:solidFill>
                <a:latin typeface="Canva Sans"/>
                <a:ea typeface="Canva Sans"/>
                <a:cs typeface="Canva Sans"/>
                <a:sym typeface="Canva Sans"/>
              </a:rPr>
              <a:t>Συνδέεται μέσω φυσικής τοποθεσίας ή εικονικών πλατφορμών.</a:t>
            </a:r>
          </a:p>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l" dirty="0"/>
              <a:t>Καλύτερη Λήψη Αποφάσεων – Κατανοήστε ποιος ασκεί επιρροή.</a:t>
            </a:r>
          </a:p>
          <a:p>
            <a:pPr marL="0" lvl="0" indent="0" algn="l" rtl="0">
              <a:lnSpc>
                <a:spcPct val="100000"/>
              </a:lnSpc>
              <a:spcBef>
                <a:spcPts val="0"/>
              </a:spcBef>
              <a:spcAft>
                <a:spcPts val="0"/>
              </a:spcAft>
              <a:buSzPts val="1400"/>
              <a:buNone/>
            </a:pPr>
            <a:r>
              <a:rPr lang="el" dirty="0"/>
              <a:t>Ισχυρότερη συμμετοχή – Δημιουργήστε εμπιστοσύνη και αυξήστε τη συμμετοχή.</a:t>
            </a:r>
          </a:p>
          <a:p>
            <a:pPr marL="0" lvl="0" indent="0" algn="l" rtl="0">
              <a:lnSpc>
                <a:spcPct val="100000"/>
              </a:lnSpc>
              <a:spcBef>
                <a:spcPts val="0"/>
              </a:spcBef>
              <a:spcAft>
                <a:spcPts val="0"/>
              </a:spcAft>
              <a:buSzPts val="1400"/>
              <a:buNone/>
            </a:pPr>
            <a:r>
              <a:rPr lang="el" dirty="0"/>
              <a:t>Επίλυση Συγκρούσεων – Διαχείριση και μεσολάβηση στις εντάσεις.</a:t>
            </a:r>
          </a:p>
          <a:p>
            <a:pPr marL="0" lvl="0" indent="0" algn="l" rtl="0">
              <a:lnSpc>
                <a:spcPct val="100000"/>
              </a:lnSpc>
              <a:spcBef>
                <a:spcPts val="0"/>
              </a:spcBef>
              <a:spcAft>
                <a:spcPts val="0"/>
              </a:spcAft>
              <a:buSzPts val="1400"/>
              <a:buNone/>
            </a:pPr>
            <a:r>
              <a:rPr lang="el" dirty="0"/>
              <a:t>Ανθεκτικότητα – Δώστε στις κοινότητες τη δυνατότητα να προσαρμοστούν και να ευδοκιμήσουν.</a:t>
            </a:r>
            <a:endParaRPr dirty="0"/>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99137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Συμμετοχή της κοινότητας</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4.1 Δυναμική της Κοινότητας</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4" name="Picture 3">
            <a:extLst>
              <a:ext uri="{FF2B5EF4-FFF2-40B4-BE49-F238E27FC236}">
                <a16:creationId xmlns:a16="http://schemas.microsoft.com/office/drawing/2014/main" id="{45EA98B6-D95E-DE92-2DD5-4CFE458ADEFE}"/>
              </a:ext>
            </a:extLst>
          </p:cNvPr>
          <p:cNvPicPr>
            <a:picLocks noChangeAspect="1"/>
          </p:cNvPicPr>
          <p:nvPr/>
        </p:nvPicPr>
        <p:blipFill>
          <a:blip r:embed="rId8"/>
          <a:stretch>
            <a:fillRect/>
          </a:stretch>
        </p:blipFill>
        <p:spPr>
          <a:xfrm>
            <a:off x="329059" y="3638138"/>
            <a:ext cx="6974428" cy="149364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Τι είναι η Κοινότητα;</a:t>
            </a:r>
            <a:endParaRPr dirty="0"/>
          </a:p>
        </p:txBody>
      </p:sp>
      <p:sp>
        <p:nvSpPr>
          <p:cNvPr id="104" name="Google Shape;104;p3"/>
          <p:cNvSpPr txBox="1">
            <a:spLocks noGrp="1"/>
          </p:cNvSpPr>
          <p:nvPr>
            <p:ph type="body" idx="1"/>
          </p:nvPr>
        </p:nvSpPr>
        <p:spPr>
          <a:xfrm>
            <a:off x="1690431" y="881741"/>
            <a:ext cx="8759427" cy="960707"/>
          </a:xfrm>
          <a:prstGeom prst="rect">
            <a:avLst/>
          </a:prstGeom>
          <a:noFill/>
          <a:ln>
            <a:noFill/>
          </a:ln>
        </p:spPr>
        <p:txBody>
          <a:bodyPr spcFirstLastPara="1" wrap="square" lIns="45700" tIns="45700" rIns="45700" bIns="45700" anchor="t" anchorCtr="0">
            <a:normAutofit fontScale="92500" lnSpcReduction="20000"/>
          </a:bodyPr>
          <a:lstStyle/>
          <a:p>
            <a:pPr marL="0" lvl="0" indent="0" algn="ctr">
              <a:lnSpc>
                <a:spcPct val="107916"/>
              </a:lnSpc>
              <a:spcBef>
                <a:spcPts val="900"/>
              </a:spcBef>
            </a:pPr>
            <a:r>
              <a:rPr lang="el" dirty="0"/>
              <a:t>Μια ομάδα ατόμων που συνδέονται μέσω γεωγραφίας, ενδιαφερόντων, πολιτισμού, επαγγέλματος ή ψηφιακών πλατφορμών, τα οποία υποστηρίζουν και σχετίζονται μεταξύ τους για την επίτευξη κοινών στόχων.</a:t>
            </a:r>
            <a:endParaRPr dirty="0"/>
          </a:p>
        </p:txBody>
      </p:sp>
      <p:pic>
        <p:nvPicPr>
          <p:cNvPr id="2" name="Εικόνα 9" descr="Εικόνα που περιέχει κείμενο, στιγμιότυπο οθόνης, γραμματοσειρά, λογότυπο&#10;&#10;Περιγραφή που δημιουργήθηκε αυτόματα">
            <a:extLst>
              <a:ext uri="{FF2B5EF4-FFF2-40B4-BE49-F238E27FC236}">
                <a16:creationId xmlns:a16="http://schemas.microsoft.com/office/drawing/2014/main" id="{56006E7D-312D-3C89-CB7A-97E4B29A18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0431" y="1842448"/>
            <a:ext cx="8576432" cy="48235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Χαρακτηριστικά μιας Ισχυρής Κοινότητας</a:t>
            </a:r>
            <a:endParaRPr sz="3800" b="0" i="0" u="none" strike="noStrike" cap="none" dirty="0">
              <a:solidFill>
                <a:srgbClr val="F2F2F2"/>
              </a:solidFill>
              <a:latin typeface="Calibri"/>
              <a:ea typeface="Calibri"/>
              <a:cs typeface="Calibri"/>
              <a:sym typeface="Calibri"/>
            </a:endParaRPr>
          </a:p>
        </p:txBody>
      </p:sp>
      <p:graphicFrame>
        <p:nvGraphicFramePr>
          <p:cNvPr id="4" name="Diagram 3">
            <a:extLst>
              <a:ext uri="{FF2B5EF4-FFF2-40B4-BE49-F238E27FC236}">
                <a16:creationId xmlns:a16="http://schemas.microsoft.com/office/drawing/2014/main" id="{81B4943B-D6AB-80F7-404C-686F0B8081A1}"/>
              </a:ext>
            </a:extLst>
          </p:cNvPr>
          <p:cNvGraphicFramePr/>
          <p:nvPr>
            <p:extLst>
              <p:ext uri="{D42A27DB-BD31-4B8C-83A1-F6EECF244321}">
                <p14:modId xmlns:p14="http://schemas.microsoft.com/office/powerpoint/2010/main" val="1582538145"/>
              </p:ext>
            </p:extLst>
          </p:nvPr>
        </p:nvGraphicFramePr>
        <p:xfrm>
          <a:off x="2006145" y="98579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Τι είναι η Δυναμική της Κοινότητας;</a:t>
            </a:r>
            <a:endParaRPr sz="3800" b="0" i="0" u="none" strike="noStrike" cap="none" dirty="0">
              <a:solidFill>
                <a:srgbClr val="F2F2F2"/>
              </a:solidFill>
              <a:latin typeface="Calibri"/>
              <a:ea typeface="Calibri"/>
              <a:cs typeface="Calibri"/>
              <a:sym typeface="Calibri"/>
            </a:endParaRPr>
          </a:p>
        </p:txBody>
      </p:sp>
      <p:sp>
        <p:nvSpPr>
          <p:cNvPr id="118" name="Google Shape;118;g2d3f02dfa91_0_48"/>
          <p:cNvSpPr txBox="1">
            <a:spLocks noGrp="1"/>
          </p:cNvSpPr>
          <p:nvPr>
            <p:ph type="body" idx="1"/>
          </p:nvPr>
        </p:nvSpPr>
        <p:spPr>
          <a:xfrm>
            <a:off x="520890" y="1984885"/>
            <a:ext cx="5575110" cy="2888230"/>
          </a:xfrm>
          <a:prstGeom prst="rect">
            <a:avLst/>
          </a:prstGeom>
          <a:noFill/>
          <a:ln>
            <a:noFill/>
          </a:ln>
        </p:spPr>
        <p:txBody>
          <a:bodyPr spcFirstLastPara="1" wrap="square" lIns="45700" tIns="45700" rIns="45700" bIns="45700" anchor="ctr" anchorCtr="0">
            <a:normAutofit fontScale="85000" lnSpcReduction="10000"/>
          </a:bodyPr>
          <a:lstStyle/>
          <a:p>
            <a:pPr marL="0" lvl="0" indent="0" algn="l" rtl="0">
              <a:lnSpc>
                <a:spcPct val="115000"/>
              </a:lnSpc>
              <a:spcBef>
                <a:spcPts val="1200"/>
              </a:spcBef>
              <a:spcAft>
                <a:spcPts val="0"/>
              </a:spcAft>
              <a:buNone/>
            </a:pPr>
            <a:r>
              <a:rPr lang="el" dirty="0"/>
              <a:t>Η δυναμική της κοινότητας αναφέρεται στα πρότυπα σχέσεων, εξουσίας και </a:t>
            </a:r>
            <a:r>
              <a:rPr lang="el" dirty="0" err="1"/>
              <a:t>συμπεριφοράς </a:t>
            </a:r>
            <a:r>
              <a:rPr lang="el" dirty="0"/>
              <a:t>μεταξύ των μελών μιας κοινότητας. Διαμορφώνουν τον τρόπο με τον οποίο οι άνθρωποι αλληλεπιδρούν, λαμβάνουν αποφάσεις και συνεργάζονται —ή βρίσκονται σε σύγκρουση— εντός του κοινωνικού, πολιτιστικού και οικονομικού πλαισίου.</a:t>
            </a:r>
            <a:endParaRPr dirty="0"/>
          </a:p>
        </p:txBody>
      </p:sp>
      <p:pic>
        <p:nvPicPr>
          <p:cNvPr id="2" name="Εικόνα 5" descr="Εικόνα που περιέχει κείμενο, κύκλος, στιγμιότυπο οθόνης, διάγραμμα&#10;&#10;Περιγραφή που δημιουργήθηκε αυτόματα">
            <a:extLst>
              <a:ext uri="{FF2B5EF4-FFF2-40B4-BE49-F238E27FC236}">
                <a16:creationId xmlns:a16="http://schemas.microsoft.com/office/drawing/2014/main" id="{566D5CA3-27E6-21F5-D625-1E62EAEE8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9130" y="1033475"/>
            <a:ext cx="5226050" cy="52260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Βασικοί Παράγοντες στις Αγροτικές Κοινότητες</a:t>
            </a:r>
            <a:endParaRPr dirty="0"/>
          </a:p>
        </p:txBody>
      </p:sp>
      <p:graphicFrame>
        <p:nvGraphicFramePr>
          <p:cNvPr id="5" name="Table 4">
            <a:extLst>
              <a:ext uri="{FF2B5EF4-FFF2-40B4-BE49-F238E27FC236}">
                <a16:creationId xmlns:a16="http://schemas.microsoft.com/office/drawing/2014/main" id="{C515EFDD-405D-2F2B-B2E1-B56E9222B1A3}"/>
              </a:ext>
            </a:extLst>
          </p:cNvPr>
          <p:cNvGraphicFramePr>
            <a:graphicFrameLocks noGrp="1"/>
          </p:cNvGraphicFramePr>
          <p:nvPr>
            <p:extLst>
              <p:ext uri="{D42A27DB-BD31-4B8C-83A1-F6EECF244321}">
                <p14:modId xmlns:p14="http://schemas.microsoft.com/office/powerpoint/2010/main" val="151006754"/>
              </p:ext>
            </p:extLst>
          </p:nvPr>
        </p:nvGraphicFramePr>
        <p:xfrm>
          <a:off x="1724925" y="973983"/>
          <a:ext cx="8838442" cy="4910034"/>
        </p:xfrm>
        <a:graphic>
          <a:graphicData uri="http://schemas.openxmlformats.org/drawingml/2006/table">
            <a:tbl>
              <a:tblPr firstRow="1" bandRow="1">
                <a:tableStyleId>{5C22544A-7EE6-4342-B048-85BDC9FD1C3A}</a:tableStyleId>
              </a:tblPr>
              <a:tblGrid>
                <a:gridCol w="4419221">
                  <a:extLst>
                    <a:ext uri="{9D8B030D-6E8A-4147-A177-3AD203B41FA5}">
                      <a16:colId xmlns:a16="http://schemas.microsoft.com/office/drawing/2014/main" val="3929553435"/>
                    </a:ext>
                  </a:extLst>
                </a:gridCol>
                <a:gridCol w="4419221">
                  <a:extLst>
                    <a:ext uri="{9D8B030D-6E8A-4147-A177-3AD203B41FA5}">
                      <a16:colId xmlns:a16="http://schemas.microsoft.com/office/drawing/2014/main" val="2116139862"/>
                    </a:ext>
                  </a:extLst>
                </a:gridCol>
              </a:tblGrid>
              <a:tr h="818339">
                <a:tc>
                  <a:txBody>
                    <a:bodyPr/>
                    <a:lstStyle/>
                    <a:p>
                      <a:pPr algn="ctr"/>
                      <a:r>
                        <a:rPr lang="el" sz="1600" dirty="0"/>
                        <a:t>Ενδιαφερόμενος</a:t>
                      </a:r>
                    </a:p>
                  </a:txBody>
                  <a:tcPr anchor="ctr"/>
                </a:tc>
                <a:tc>
                  <a:txBody>
                    <a:bodyPr/>
                    <a:lstStyle/>
                    <a:p>
                      <a:pPr algn="ctr"/>
                      <a:r>
                        <a:rPr lang="el" sz="1600" dirty="0"/>
                        <a:t>Ρόλος &amp; Σημασία</a:t>
                      </a:r>
                    </a:p>
                  </a:txBody>
                  <a:tcPr anchor="ctr"/>
                </a:tc>
                <a:extLst>
                  <a:ext uri="{0D108BD9-81ED-4DB2-BD59-A6C34878D82A}">
                    <a16:rowId xmlns:a16="http://schemas.microsoft.com/office/drawing/2014/main" val="1501886593"/>
                  </a:ext>
                </a:extLst>
              </a:tr>
              <a:tr h="818339">
                <a:tc>
                  <a:txBody>
                    <a:bodyPr/>
                    <a:lstStyle/>
                    <a:p>
                      <a:pPr algn="ctr"/>
                      <a:r>
                        <a:rPr lang="el" sz="1600" dirty="0"/>
                        <a:t>Τοπικοί ηγέτες</a:t>
                      </a:r>
                    </a:p>
                  </a:txBody>
                  <a:tcPr anchor="ctr"/>
                </a:tc>
                <a:tc>
                  <a:txBody>
                    <a:bodyPr/>
                    <a:lstStyle/>
                    <a:p>
                      <a:pPr algn="ctr"/>
                      <a:r>
                        <a:rPr lang="el" sz="1600" dirty="0"/>
                        <a:t>Κινητοποιήστε την υποστήριξη· θεματοφύλακες της εμπιστοσύνης.</a:t>
                      </a:r>
                    </a:p>
                  </a:txBody>
                  <a:tcPr anchor="ctr"/>
                </a:tc>
                <a:extLst>
                  <a:ext uri="{0D108BD9-81ED-4DB2-BD59-A6C34878D82A}">
                    <a16:rowId xmlns:a16="http://schemas.microsoft.com/office/drawing/2014/main" val="1528720877"/>
                  </a:ext>
                </a:extLst>
              </a:tr>
              <a:tr h="818339">
                <a:tc>
                  <a:txBody>
                    <a:bodyPr/>
                    <a:lstStyle/>
                    <a:p>
                      <a:pPr algn="ctr"/>
                      <a:r>
                        <a:rPr lang="el" sz="1600" dirty="0"/>
                        <a:t>Ομάδες Κοινότητας</a:t>
                      </a:r>
                    </a:p>
                  </a:txBody>
                  <a:tcPr anchor="ctr"/>
                </a:tc>
                <a:tc>
                  <a:txBody>
                    <a:bodyPr/>
                    <a:lstStyle/>
                    <a:p>
                      <a:pPr algn="ctr"/>
                      <a:r>
                        <a:rPr lang="el" sz="1600" dirty="0"/>
                        <a:t>Φωνή αγροτών, νέων, γυναικών.</a:t>
                      </a:r>
                    </a:p>
                  </a:txBody>
                  <a:tcPr anchor="ctr"/>
                </a:tc>
                <a:extLst>
                  <a:ext uri="{0D108BD9-81ED-4DB2-BD59-A6C34878D82A}">
                    <a16:rowId xmlns:a16="http://schemas.microsoft.com/office/drawing/2014/main" val="2653722249"/>
                  </a:ext>
                </a:extLst>
              </a:tr>
              <a:tr h="818339">
                <a:tc>
                  <a:txBody>
                    <a:bodyPr/>
                    <a:lstStyle/>
                    <a:p>
                      <a:pPr algn="ctr"/>
                      <a:r>
                        <a:rPr lang="el" sz="1600" dirty="0"/>
                        <a:t>ΜΚΟ</a:t>
                      </a:r>
                    </a:p>
                  </a:txBody>
                  <a:tcPr anchor="ctr"/>
                </a:tc>
                <a:tc>
                  <a:txBody>
                    <a:bodyPr/>
                    <a:lstStyle/>
                    <a:p>
                      <a:pPr algn="ctr"/>
                      <a:r>
                        <a:rPr lang="el" sz="1600" dirty="0"/>
                        <a:t>Φέρτε χρηματοδότηση, εμπειρογνωμοσύνη και δίκτυα.</a:t>
                      </a:r>
                    </a:p>
                  </a:txBody>
                  <a:tcPr anchor="ctr"/>
                </a:tc>
                <a:extLst>
                  <a:ext uri="{0D108BD9-81ED-4DB2-BD59-A6C34878D82A}">
                    <a16:rowId xmlns:a16="http://schemas.microsoft.com/office/drawing/2014/main" val="2705703456"/>
                  </a:ext>
                </a:extLst>
              </a:tr>
              <a:tr h="818339">
                <a:tc>
                  <a:txBody>
                    <a:bodyPr/>
                    <a:lstStyle/>
                    <a:p>
                      <a:pPr algn="ctr"/>
                      <a:r>
                        <a:rPr lang="el" sz="1600" dirty="0"/>
                        <a:t>Τοπικές επιχειρήσεις</a:t>
                      </a:r>
                    </a:p>
                  </a:txBody>
                  <a:tcPr anchor="ctr"/>
                </a:tc>
                <a:tc>
                  <a:txBody>
                    <a:bodyPr/>
                    <a:lstStyle/>
                    <a:p>
                      <a:pPr algn="ctr"/>
                      <a:r>
                        <a:rPr lang="el" sz="1600" dirty="0"/>
                        <a:t>Οικονομικοί παράγοντες, παράγοντες που θα ενεργοποιήσουν τα έργα.</a:t>
                      </a:r>
                    </a:p>
                  </a:txBody>
                  <a:tcPr anchor="ctr"/>
                </a:tc>
                <a:extLst>
                  <a:ext uri="{0D108BD9-81ED-4DB2-BD59-A6C34878D82A}">
                    <a16:rowId xmlns:a16="http://schemas.microsoft.com/office/drawing/2014/main" val="2045071642"/>
                  </a:ext>
                </a:extLst>
              </a:tr>
              <a:tr h="818339">
                <a:tc>
                  <a:txBody>
                    <a:bodyPr/>
                    <a:lstStyle/>
                    <a:p>
                      <a:pPr algn="ctr"/>
                      <a:r>
                        <a:rPr lang="el" sz="1600" dirty="0"/>
                        <a:t>Σχολεία</a:t>
                      </a:r>
                    </a:p>
                  </a:txBody>
                  <a:tcPr anchor="ctr"/>
                </a:tc>
                <a:tc>
                  <a:txBody>
                    <a:bodyPr/>
                    <a:lstStyle/>
                    <a:p>
                      <a:pPr algn="ctr"/>
                      <a:r>
                        <a:rPr lang="el" sz="1600" dirty="0"/>
                        <a:t>Εκπαιδευτικοί κόμβοι, ηγέτες νέων, κέντρα πληροφόρησης.</a:t>
                      </a:r>
                    </a:p>
                  </a:txBody>
                  <a:tcPr anchor="ctr"/>
                </a:tc>
                <a:extLst>
                  <a:ext uri="{0D108BD9-81ED-4DB2-BD59-A6C34878D82A}">
                    <a16:rowId xmlns:a16="http://schemas.microsoft.com/office/drawing/2014/main" val="76498127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Αξιολόγηση Αναγκών &amp; Πόρων στις Κοινότητες</a:t>
            </a:r>
            <a:endParaRPr dirty="0"/>
          </a:p>
        </p:txBody>
      </p:sp>
      <p:graphicFrame>
        <p:nvGraphicFramePr>
          <p:cNvPr id="6" name="Diagram 5">
            <a:extLst>
              <a:ext uri="{FF2B5EF4-FFF2-40B4-BE49-F238E27FC236}">
                <a16:creationId xmlns:a16="http://schemas.microsoft.com/office/drawing/2014/main" id="{785DAE90-A86C-DCD5-97CB-117B74D0161D}"/>
              </a:ext>
            </a:extLst>
          </p:cNvPr>
          <p:cNvGraphicFramePr/>
          <p:nvPr>
            <p:extLst>
              <p:ext uri="{D42A27DB-BD31-4B8C-83A1-F6EECF244321}">
                <p14:modId xmlns:p14="http://schemas.microsoft.com/office/powerpoint/2010/main" val="3584060162"/>
              </p:ext>
            </p:extLst>
          </p:nvPr>
        </p:nvGraphicFramePr>
        <p:xfrm>
          <a:off x="1595271" y="746962"/>
          <a:ext cx="9165988" cy="5954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Προκλήσεις στην Κατανόηση της Δυναμικής της Κοινότητας</a:t>
            </a:r>
            <a:endParaRPr dirty="0"/>
          </a:p>
        </p:txBody>
      </p:sp>
      <p:sp>
        <p:nvSpPr>
          <p:cNvPr id="140" name="Google Shape;140;g2d3f02dfa91_0_21"/>
          <p:cNvSpPr txBox="1">
            <a:spLocks noGrp="1"/>
          </p:cNvSpPr>
          <p:nvPr>
            <p:ph type="body" idx="1"/>
          </p:nvPr>
        </p:nvSpPr>
        <p:spPr>
          <a:xfrm>
            <a:off x="6771726" y="1465144"/>
            <a:ext cx="4917583" cy="5313600"/>
          </a:xfrm>
          <a:prstGeom prst="rect">
            <a:avLst/>
          </a:prstGeom>
          <a:noFill/>
          <a:ln>
            <a:noFill/>
          </a:ln>
        </p:spPr>
        <p:txBody>
          <a:bodyPr spcFirstLastPara="1" wrap="square" lIns="45700" tIns="45700" rIns="45700" bIns="45700" anchor="t" anchorCtr="0">
            <a:normAutofit/>
          </a:bodyPr>
          <a:lstStyle/>
          <a:p>
            <a:pPr marL="0" marR="0" lvl="0" indent="0" algn="l" rtl="0">
              <a:lnSpc>
                <a:spcPct val="115000"/>
              </a:lnSpc>
              <a:spcBef>
                <a:spcPts val="1200"/>
              </a:spcBef>
              <a:spcAft>
                <a:spcPts val="0"/>
              </a:spcAft>
              <a:buNone/>
            </a:pPr>
            <a:endParaRPr dirty="0"/>
          </a:p>
          <a:p>
            <a:pPr marL="158750" lvl="0" indent="0">
              <a:lnSpc>
                <a:spcPct val="115000"/>
              </a:lnSpc>
              <a:spcBef>
                <a:spcPts val="1200"/>
              </a:spcBef>
              <a:buClr>
                <a:srgbClr val="2C2C2C"/>
              </a:buClr>
              <a:buSzPts val="1100"/>
            </a:pPr>
            <a:r>
              <a:rPr lang="el" dirty="0"/>
              <a:t>Η εμπλοκή των αγροτικών κοινοτήτων σημαίνει διαχείριση πολύπλοκων σχέσεων. </a:t>
            </a:r>
            <a:r>
              <a:rPr lang="el" b="1" dirty="0"/>
              <a:t>Η εξουσία μπορεί να κατανέμεται άνισα </a:t>
            </a:r>
            <a:r>
              <a:rPr lang="el" dirty="0"/>
              <a:t>, με τις πιο δυνατές φωνές να επισκιάζουν συχνά τις άλλες. Ενδέχεται να προκύψουν </a:t>
            </a:r>
            <a:r>
              <a:rPr lang="el" b="1" dirty="0"/>
              <a:t>αντικρουόμενες προτεραιότητες </a:t>
            </a:r>
            <a:r>
              <a:rPr lang="el" dirty="0"/>
              <a:t>, οι οποίες απαιτούν προσεκτικό διάλογο και οικοδόμηση εμπιστοσύνης. </a:t>
            </a:r>
            <a:r>
              <a:rPr lang="el" b="1" dirty="0"/>
              <a:t>Οι πληροφορίες δεν είναι πάντα πλήρεις ή προσβάσιμες </a:t>
            </a:r>
            <a:r>
              <a:rPr lang="el" dirty="0"/>
              <a:t>και κάθε βήμα πρέπει </a:t>
            </a:r>
            <a:r>
              <a:rPr lang="el" b="1" dirty="0"/>
              <a:t>να σέβεται τις τοπικές αξίες και τους </a:t>
            </a:r>
            <a:r>
              <a:rPr lang="el" b="1"/>
              <a:t>πολιτιστικούς κανόνες. </a:t>
            </a:r>
            <a:endParaRPr dirty="0"/>
          </a:p>
          <a:p>
            <a:pPr marL="0" lvl="0" indent="0" algn="l" rtl="0">
              <a:lnSpc>
                <a:spcPct val="90000"/>
              </a:lnSpc>
              <a:spcBef>
                <a:spcPts val="1200"/>
              </a:spcBef>
              <a:spcAft>
                <a:spcPts val="0"/>
              </a:spcAft>
              <a:buClr>
                <a:srgbClr val="616161"/>
              </a:buClr>
              <a:buSzPts val="1800"/>
              <a:buFont typeface="Calibri"/>
              <a:buNone/>
            </a:pPr>
            <a:endParaRPr dirty="0"/>
          </a:p>
        </p:txBody>
      </p:sp>
      <p:pic>
        <p:nvPicPr>
          <p:cNvPr id="4" name="Picture 3">
            <a:extLst>
              <a:ext uri="{FF2B5EF4-FFF2-40B4-BE49-F238E27FC236}">
                <a16:creationId xmlns:a16="http://schemas.microsoft.com/office/drawing/2014/main" id="{A43F1FC7-DE0C-383B-ECEB-E4A8703FBB95}"/>
              </a:ext>
            </a:extLst>
          </p:cNvPr>
          <p:cNvPicPr>
            <a:picLocks noChangeAspect="1"/>
          </p:cNvPicPr>
          <p:nvPr/>
        </p:nvPicPr>
        <p:blipFill>
          <a:blip r:embed="rId3"/>
          <a:stretch>
            <a:fillRect/>
          </a:stretch>
        </p:blipFill>
        <p:spPr>
          <a:xfrm>
            <a:off x="552735" y="1465144"/>
            <a:ext cx="5862257" cy="3927712"/>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945</Words>
  <Application>Microsoft Office PowerPoint</Application>
  <PresentationFormat>Widescreen</PresentationFormat>
  <Paragraphs>80</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Press Start 2P</vt:lpstr>
      <vt:lpstr>Canva Sans Bold</vt:lpstr>
      <vt:lpstr>Canva Sans</vt:lpstr>
      <vt:lpstr>Arial</vt:lpstr>
      <vt:lpstr>Open Sans</vt:lpstr>
      <vt:lpstr>Calibri</vt:lpstr>
      <vt:lpstr>CARDET Course template</vt:lpstr>
      <vt:lpstr>PowerPoint Presentation</vt:lpstr>
      <vt:lpstr>PowerPoint Presentation</vt:lpstr>
      <vt:lpstr>PowerPoint Presentation</vt:lpstr>
      <vt:lpstr>Τι είναι η Κοινότητα;</vt:lpstr>
      <vt:lpstr>Χαρακτηριστικά μιας Ισχυρής Κοινότητας</vt:lpstr>
      <vt:lpstr>Τι είναι η Δυναμική της Κοινότητας;</vt:lpstr>
      <vt:lpstr>Βασικοί Παράγοντες στις Αγροτικές Κοινότητες</vt:lpstr>
      <vt:lpstr>Αξιολόγηση Αναγκών &amp; Πόρων στις Κοινότητες</vt:lpstr>
      <vt:lpstr>Προκλήσεις στην Κατανόηση της Δυναμικής της Κοινότητας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2</cp:revision>
  <dcterms:modified xsi:type="dcterms:W3CDTF">2025-07-08T11:41:01Z</dcterms:modified>
</cp:coreProperties>
</file>